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5" r:id="rId50"/>
    <p:sldId id="306" r:id="rId51"/>
    <p:sldId id="308" r:id="rId52"/>
    <p:sldId id="310" r:id="rId53"/>
    <p:sldId id="309" r:id="rId54"/>
    <p:sldId id="311" r:id="rId55"/>
    <p:sldId id="304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66CCFF"/>
    <a:srgbClr val="FF99CC"/>
    <a:srgbClr val="00CDC8"/>
    <a:srgbClr val="FFFF99"/>
    <a:srgbClr val="009E9A"/>
    <a:srgbClr val="FFD7AF"/>
    <a:srgbClr val="FF9933"/>
    <a:srgbClr val="006600"/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EB822-25F7-4329-840B-282437D69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40666-2B4B-49D4-97E0-9E5840897D7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0748-B425-49AD-9B24-08FABC670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Final Exam Review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dirty="0" smtClean="0"/>
              <a:t>Question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Which phase of mitosis are the chromosomes lined up at the equator of the cell?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Question #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What divides in the process of mitosis?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Question #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When crossing-over takes place, what do chromosomes exchange?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Question 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Who is the “father” of genetics?</a:t>
            </a:r>
          </a:p>
          <a:p>
            <a:pPr algn="ctr">
              <a:buNone/>
            </a:pPr>
            <a:r>
              <a:rPr lang="en-US" sz="4000" dirty="0" smtClean="0">
                <a:latin typeface="Comic Sans MS" pitchFamily="66" charset="0"/>
              </a:rPr>
              <a:t>(last name only is fine)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Question #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66FF33"/>
                </a:solidFill>
                <a:latin typeface="Comic Sans MS" pitchFamily="66" charset="0"/>
              </a:rPr>
              <a:t>What is the passing of traits from parents to offspring</a:t>
            </a:r>
            <a:r>
              <a:rPr lang="en-US" sz="4000" b="1" dirty="0" smtClean="0">
                <a:solidFill>
                  <a:srgbClr val="66FF33"/>
                </a:solidFill>
              </a:rPr>
              <a:t>?</a:t>
            </a:r>
            <a:endParaRPr lang="en-US" sz="40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Question 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a genetic trait that appears in every generation of offspring called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Question #15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the phenotype of an organism?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dirty="0" smtClean="0"/>
              <a:t>Question #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Who are the scientists credited with establishing the structure of DNA?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CC"/>
          </a:solidFill>
        </p:spPr>
        <p:txBody>
          <a:bodyPr/>
          <a:lstStyle/>
          <a:p>
            <a:r>
              <a:rPr lang="en-US" dirty="0" smtClean="0"/>
              <a:t>Question #17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are the base pairing rules in DNA?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4B18C"/>
          </a:solidFill>
        </p:spPr>
        <p:txBody>
          <a:bodyPr/>
          <a:lstStyle/>
          <a:p>
            <a:r>
              <a:rPr lang="en-US" dirty="0" smtClean="0"/>
              <a:t>Question #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808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the function of </a:t>
            </a:r>
            <a:r>
              <a:rPr lang="en-US" sz="4000" dirty="0" err="1" smtClean="0">
                <a:latin typeface="Comic Sans MS" pitchFamily="66" charset="0"/>
              </a:rPr>
              <a:t>tRNA</a:t>
            </a:r>
            <a:r>
              <a:rPr lang="en-US" sz="4000" dirty="0" smtClean="0">
                <a:latin typeface="Comic Sans MS" pitchFamily="66" charset="0"/>
              </a:rPr>
              <a:t>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66FF"/>
          </a:solidFill>
        </p:spPr>
        <p:txBody>
          <a:bodyPr/>
          <a:lstStyle/>
          <a:p>
            <a:r>
              <a:rPr lang="en-US" dirty="0" smtClean="0"/>
              <a:t>Question: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Comic Sans MS" pitchFamily="66" charset="0"/>
              </a:rPr>
              <a:t>What is the smallest unit that  can carry on all the functions of life called?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FFFF"/>
          </a:solidFill>
        </p:spPr>
        <p:txBody>
          <a:bodyPr/>
          <a:lstStyle/>
          <a:p>
            <a:r>
              <a:rPr lang="en-US" dirty="0" smtClean="0"/>
              <a:t>Question #19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B6FB8F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Comic Sans MS" pitchFamily="66" charset="0"/>
              </a:rPr>
              <a:t>W</a:t>
            </a:r>
            <a:r>
              <a:rPr lang="en-US" sz="4000" dirty="0" smtClean="0">
                <a:latin typeface="Comic Sans MS" pitchFamily="66" charset="0"/>
              </a:rPr>
              <a:t>hat is a nucleotide that has 3 letters in mRNA and specifies a particular amino acid called?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en-US" dirty="0" smtClean="0"/>
              <a:t>Question #20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4C9FF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What are the molecules called that each organism has  that encodes its unique characteristics ?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Question #21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What is the primary function of DNA?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Question #22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are the 3 components of a nucleotide?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Question #23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group of islands did Darwin travel to and form most of his ideas for his theory?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B83D3"/>
          </a:solidFill>
        </p:spPr>
        <p:txBody>
          <a:bodyPr/>
          <a:lstStyle/>
          <a:p>
            <a:r>
              <a:rPr lang="en-US" dirty="0" smtClean="0"/>
              <a:t>Question #24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the process by which a population becomes better suited to its environment?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33"/>
          </a:solidFill>
        </p:spPr>
        <p:txBody>
          <a:bodyPr/>
          <a:lstStyle/>
          <a:p>
            <a:r>
              <a:rPr lang="en-US" dirty="0" smtClean="0"/>
              <a:t>Question #25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the term used to describe organisms that acquired traits better suited to their environment enabling them to better survive and reproduce?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CC66"/>
          </a:solidFill>
        </p:spPr>
        <p:txBody>
          <a:bodyPr/>
          <a:lstStyle/>
          <a:p>
            <a:r>
              <a:rPr lang="en-US" dirty="0" smtClean="0"/>
              <a:t>Question #26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the science of classifying living things called?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r>
              <a:rPr lang="en-US" dirty="0" smtClean="0"/>
              <a:t>Question #27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What scientist developed the system of classifying organisms by assigning them a genus and species name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 #28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What is a group of organisms of different species living together in a particular place called?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66FF"/>
          </a:solidFill>
        </p:spPr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What is the protein disk that attaches the two chromatid arms to each other in a chromosome called?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 #29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the specific physical location in which a given species lives called?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ED158"/>
          </a:solidFill>
        </p:spPr>
        <p:txBody>
          <a:bodyPr/>
          <a:lstStyle/>
          <a:p>
            <a:r>
              <a:rPr lang="en-US" dirty="0" smtClean="0"/>
              <a:t>Question #30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How much energy is </a:t>
            </a:r>
            <a:r>
              <a:rPr lang="en-US" sz="4000" b="1" dirty="0" smtClean="0">
                <a:latin typeface="Comic Sans MS" pitchFamily="66" charset="0"/>
              </a:rPr>
              <a:t>received</a:t>
            </a:r>
            <a:r>
              <a:rPr lang="en-US" sz="4000" dirty="0" smtClean="0">
                <a:latin typeface="Comic Sans MS" pitchFamily="66" charset="0"/>
              </a:rPr>
              <a:t> from one trophic level to the next higher energy level?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/>
              <a:t>Question #31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D4D4D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What are major ecosystems that occur over wide areas of land called?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00FF"/>
          </a:solidFill>
        </p:spPr>
        <p:txBody>
          <a:bodyPr/>
          <a:lstStyle/>
          <a:p>
            <a:r>
              <a:rPr lang="en-US" dirty="0" smtClean="0"/>
              <a:t>Question #32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biome receives less than 10 inches of rain a year and is extremely dry?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Question #33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type of relationship is between flowering plants and the bees that pollinate them?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Question #34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an organism called that can make its own food?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 #35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 cstate="print">
              <a:alphaModFix amt="5300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the most abundant type of species?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n-US" dirty="0" smtClean="0"/>
              <a:t>Question #36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666699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When a new community is changed over time to a new community is called what?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99FF"/>
          </a:solidFill>
        </p:spPr>
        <p:txBody>
          <a:bodyPr/>
          <a:lstStyle/>
          <a:p>
            <a:r>
              <a:rPr lang="en-US" dirty="0" smtClean="0"/>
              <a:t>Question #37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BDD3FF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Which biome is characterized by evergreen trees that are adapted to long winters, short summers and nutrient POOR soil?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n-US" dirty="0" smtClean="0"/>
              <a:t>Question #38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0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are the 3 reactants in photosynthesis?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How many pairs of chromosomes are in the human body?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en-US" dirty="0" smtClean="0"/>
              <a:t>Question #39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an example of a density independent factor?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en-US" dirty="0" smtClean="0"/>
              <a:t>Question #40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process does an </a:t>
            </a:r>
            <a:r>
              <a:rPr lang="en-US" sz="4000" dirty="0" err="1" smtClean="0">
                <a:latin typeface="Comic Sans MS" pitchFamily="66" charset="0"/>
              </a:rPr>
              <a:t>autotroph</a:t>
            </a:r>
            <a:r>
              <a:rPr lang="en-US" sz="4000" dirty="0" smtClean="0">
                <a:latin typeface="Comic Sans MS" pitchFamily="66" charset="0"/>
              </a:rPr>
              <a:t> use chemical energy to make its </a:t>
            </a:r>
            <a:r>
              <a:rPr lang="en-US" sz="4000" smtClean="0">
                <a:latin typeface="Comic Sans MS" pitchFamily="66" charset="0"/>
              </a:rPr>
              <a:t>own food?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Question #41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66CCFF"/>
          </a:solidFill>
        </p:spPr>
        <p:txBody>
          <a:bodyPr/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is the study of the interaction of living organisms with each other and with their physical environment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A162D0"/>
          </a:solidFill>
        </p:spPr>
        <p:txBody>
          <a:bodyPr/>
          <a:lstStyle/>
          <a:p>
            <a:r>
              <a:rPr lang="en-US" dirty="0" smtClean="0"/>
              <a:t>Question #42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List the classification order from greatest to smallest. (There are 7)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r>
              <a:rPr lang="en-US" dirty="0" smtClean="0"/>
              <a:t>Question #43</a:t>
            </a:r>
            <a:endParaRPr lang="en-US" dirty="0"/>
          </a:p>
        </p:txBody>
      </p:sp>
      <p:pic>
        <p:nvPicPr>
          <p:cNvPr id="1026" name="Picture 2" descr="http://www.geol.umd.edu/%7Etholtz/G104/figures/cladmaj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7" r="43118"/>
          <a:stretch/>
        </p:blipFill>
        <p:spPr bwMode="auto">
          <a:xfrm>
            <a:off x="1371600" y="1981200"/>
            <a:ext cx="2105891" cy="248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5800" y="2045855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organism is the oldest on the phylogenetic tree?</a:t>
            </a:r>
            <a:endParaRPr lang="en-US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7AF"/>
          </a:solidFill>
        </p:spPr>
        <p:txBody>
          <a:bodyPr>
            <a:normAutofit/>
          </a:bodyPr>
          <a:lstStyle/>
          <a:p>
            <a:r>
              <a:rPr lang="en-US" dirty="0" smtClean="0"/>
              <a:t>Question #44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In which language are scientific names written?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dirty="0" smtClean="0"/>
              <a:t>Question #45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What is the nitrogen base NOT found in DNA but only in RNA?</a:t>
            </a:r>
            <a:endParaRPr lang="en-US" sz="4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Question #46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part of a DNA molecule is made up by a sugar, a phosphate group and a nitrogen base?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dirty="0" smtClean="0"/>
              <a:t>Question #47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Destroying the OZONE layer will allow more UV radiation to hit earth and increase the rate of what type of cancer?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 #48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phase of the cell cycle is this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10" descr="bio_ch10_000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567" t="35803" r="15569" b="45047"/>
          <a:stretch>
            <a:fillRect/>
          </a:stretch>
        </p:blipFill>
        <p:spPr bwMode="auto">
          <a:xfrm>
            <a:off x="533400" y="19812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3CC"/>
          </a:solidFill>
        </p:spPr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dirty="0" smtClean="0"/>
              <a:t>How many sex chromosomes are in the human body?</a:t>
            </a:r>
            <a:endParaRPr lang="en-US" sz="4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CDC8"/>
          </a:solidFill>
        </p:spPr>
        <p:txBody>
          <a:bodyPr/>
          <a:lstStyle/>
          <a:p>
            <a:r>
              <a:rPr lang="en-US" dirty="0" smtClean="0"/>
              <a:t>Question #49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F99CC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phase of the cell cycle is this?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5" name="Picture 10" descr="bio_ch10_00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016" t="62932" r="35297" b="13132"/>
          <a:stretch>
            <a:fillRect/>
          </a:stretch>
        </p:blipFill>
        <p:spPr bwMode="auto">
          <a:xfrm>
            <a:off x="533400" y="2209800"/>
            <a:ext cx="297179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0"/>
            <a:ext cx="6324600" cy="6858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4000" b="1" dirty="0" smtClean="0"/>
              <a:t>Question #50</a:t>
            </a:r>
          </a:p>
          <a:p>
            <a:pPr eaLnBrk="1" hangingPunct="1">
              <a:buFontTx/>
              <a:buNone/>
            </a:pPr>
            <a:endParaRPr lang="en-US" sz="4000" b="1" dirty="0" smtClean="0"/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What is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 the 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 genotype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 that 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 would be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in box #4?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T=Tall</a:t>
            </a:r>
          </a:p>
          <a:p>
            <a:pPr eaLnBrk="1" hangingPunct="1">
              <a:buFontTx/>
              <a:buNone/>
            </a:pPr>
            <a:endParaRPr lang="en-US" sz="4000" b="1" dirty="0" smtClean="0"/>
          </a:p>
          <a:p>
            <a:pPr eaLnBrk="1" hangingPunct="1">
              <a:buFontTx/>
              <a:buNone/>
            </a:pPr>
            <a:endParaRPr lang="en-US" sz="4000" b="1" dirty="0" smtClean="0"/>
          </a:p>
        </p:txBody>
      </p:sp>
      <p:pic>
        <p:nvPicPr>
          <p:cNvPr id="126980" name="Picture 4" descr="punnett blank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914400"/>
            <a:ext cx="5638800" cy="5033963"/>
          </a:xfrm>
          <a:noFill/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981200" y="1143000"/>
            <a:ext cx="3079750" cy="838200"/>
            <a:chOff x="1248" y="144"/>
            <a:chExt cx="1940" cy="749"/>
          </a:xfrm>
        </p:grpSpPr>
        <p:sp>
          <p:nvSpPr>
            <p:cNvPr id="20498" name="Text Box 5"/>
            <p:cNvSpPr txBox="1">
              <a:spLocks noChangeArrowheads="1"/>
            </p:cNvSpPr>
            <p:nvPr/>
          </p:nvSpPr>
          <p:spPr bwMode="auto">
            <a:xfrm>
              <a:off x="1248" y="144"/>
              <a:ext cx="500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b="1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0499" name="Text Box 6"/>
            <p:cNvSpPr txBox="1">
              <a:spLocks noChangeArrowheads="1"/>
            </p:cNvSpPr>
            <p:nvPr/>
          </p:nvSpPr>
          <p:spPr bwMode="auto">
            <a:xfrm>
              <a:off x="2688" y="144"/>
              <a:ext cx="500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b="1" dirty="0">
                  <a:solidFill>
                    <a:srgbClr val="FF3399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33400" y="2057400"/>
            <a:ext cx="565150" cy="3475038"/>
            <a:chOff x="336" y="1296"/>
            <a:chExt cx="356" cy="2189"/>
          </a:xfrm>
        </p:grpSpPr>
        <p:sp>
          <p:nvSpPr>
            <p:cNvPr id="20496" name="Text Box 7"/>
            <p:cNvSpPr txBox="1">
              <a:spLocks noChangeArrowheads="1"/>
            </p:cNvSpPr>
            <p:nvPr/>
          </p:nvSpPr>
          <p:spPr bwMode="auto">
            <a:xfrm>
              <a:off x="384" y="1296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b="1">
                  <a:solidFill>
                    <a:srgbClr val="9900CC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0497" name="Rectangle 8"/>
            <p:cNvSpPr>
              <a:spLocks noChangeArrowheads="1"/>
            </p:cNvSpPr>
            <p:nvPr/>
          </p:nvSpPr>
          <p:spPr bwMode="auto">
            <a:xfrm>
              <a:off x="336" y="2736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b="1">
                  <a:solidFill>
                    <a:srgbClr val="FF6600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1905000" y="2057400"/>
            <a:ext cx="6078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9900CC"/>
                </a:solidFill>
                <a:latin typeface="Times New Roman" pitchFamily="18" charset="0"/>
              </a:rPr>
              <a:t>1</a:t>
            </a:r>
            <a:endParaRPr lang="en-US" sz="6600" b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4267200" y="2057400"/>
            <a:ext cx="6078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9900CC"/>
                </a:solidFill>
                <a:latin typeface="Times New Roman" pitchFamily="18" charset="0"/>
              </a:rPr>
              <a:t>2</a:t>
            </a:r>
            <a:endParaRPr lang="en-US" sz="6600" b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1905000" y="4191000"/>
            <a:ext cx="6078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FF6600"/>
                </a:solidFill>
                <a:latin typeface="Times New Roman" pitchFamily="18" charset="0"/>
              </a:rPr>
              <a:t>3</a:t>
            </a:r>
            <a:endParaRPr lang="en-US" sz="6600" b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4267200" y="4267200"/>
            <a:ext cx="6078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FF6600"/>
                </a:solidFill>
                <a:latin typeface="Times New Roman" pitchFamily="18" charset="0"/>
              </a:rPr>
              <a:t>4</a:t>
            </a:r>
            <a:endParaRPr lang="en-US" sz="6600" b="1" dirty="0">
              <a:solidFill>
                <a:srgbClr val="FF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/>
      <p:bldP spid="126986" grpId="0"/>
      <p:bldP spid="126987" grpId="0"/>
      <p:bldP spid="12698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0"/>
            <a:ext cx="6324600" cy="6858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4000" b="1" dirty="0" smtClean="0"/>
              <a:t>Question #</a:t>
            </a:r>
            <a:r>
              <a:rPr lang="en-US" sz="4000" b="1" dirty="0" smtClean="0"/>
              <a:t>51</a:t>
            </a:r>
            <a:endParaRPr lang="en-US" sz="4000" b="1" dirty="0" smtClean="0"/>
          </a:p>
          <a:p>
            <a:pPr eaLnBrk="1" hangingPunct="1">
              <a:buFontTx/>
              <a:buNone/>
            </a:pPr>
            <a:endParaRPr lang="en-US" sz="4000" b="1" dirty="0" smtClean="0"/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What is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 the 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phenotype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 that 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 would be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                 in box </a:t>
            </a:r>
            <a:r>
              <a:rPr lang="en-US" sz="4000" b="1" dirty="0" smtClean="0">
                <a:solidFill>
                  <a:srgbClr val="FF0000"/>
                </a:solidFill>
              </a:rPr>
              <a:t>#2</a:t>
            </a:r>
            <a:r>
              <a:rPr lang="en-US" sz="4000" b="1" dirty="0" smtClean="0"/>
              <a:t>?</a:t>
            </a:r>
          </a:p>
          <a:p>
            <a:pPr eaLnBrk="1" hangingPunct="1">
              <a:buFontTx/>
              <a:buNone/>
            </a:pPr>
            <a:r>
              <a:rPr lang="en-US" sz="4000" b="1" dirty="0" smtClean="0"/>
              <a:t>T=Tall</a:t>
            </a:r>
          </a:p>
          <a:p>
            <a:pPr eaLnBrk="1" hangingPunct="1">
              <a:buFontTx/>
              <a:buNone/>
            </a:pPr>
            <a:endParaRPr lang="en-US" sz="4000" b="1" dirty="0" smtClean="0"/>
          </a:p>
          <a:p>
            <a:pPr eaLnBrk="1" hangingPunct="1">
              <a:buFontTx/>
              <a:buNone/>
            </a:pPr>
            <a:endParaRPr lang="en-US" sz="4000" b="1" dirty="0" smtClean="0"/>
          </a:p>
        </p:txBody>
      </p:sp>
      <p:pic>
        <p:nvPicPr>
          <p:cNvPr id="126980" name="Picture 4" descr="punnett blank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914400"/>
            <a:ext cx="5638800" cy="5033963"/>
          </a:xfrm>
          <a:noFill/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981200" y="1143000"/>
            <a:ext cx="3079750" cy="838200"/>
            <a:chOff x="1248" y="144"/>
            <a:chExt cx="1940" cy="749"/>
          </a:xfrm>
        </p:grpSpPr>
        <p:sp>
          <p:nvSpPr>
            <p:cNvPr id="20498" name="Text Box 5"/>
            <p:cNvSpPr txBox="1">
              <a:spLocks noChangeArrowheads="1"/>
            </p:cNvSpPr>
            <p:nvPr/>
          </p:nvSpPr>
          <p:spPr bwMode="auto">
            <a:xfrm>
              <a:off x="1248" y="144"/>
              <a:ext cx="500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b="1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0499" name="Text Box 6"/>
            <p:cNvSpPr txBox="1">
              <a:spLocks noChangeArrowheads="1"/>
            </p:cNvSpPr>
            <p:nvPr/>
          </p:nvSpPr>
          <p:spPr bwMode="auto">
            <a:xfrm>
              <a:off x="2688" y="144"/>
              <a:ext cx="500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b="1" dirty="0">
                  <a:solidFill>
                    <a:srgbClr val="FF3399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33400" y="2057400"/>
            <a:ext cx="565150" cy="3475038"/>
            <a:chOff x="336" y="1296"/>
            <a:chExt cx="356" cy="2189"/>
          </a:xfrm>
        </p:grpSpPr>
        <p:sp>
          <p:nvSpPr>
            <p:cNvPr id="20496" name="Text Box 7"/>
            <p:cNvSpPr txBox="1">
              <a:spLocks noChangeArrowheads="1"/>
            </p:cNvSpPr>
            <p:nvPr/>
          </p:nvSpPr>
          <p:spPr bwMode="auto">
            <a:xfrm>
              <a:off x="384" y="1296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b="1">
                  <a:solidFill>
                    <a:srgbClr val="9900CC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0497" name="Rectangle 8"/>
            <p:cNvSpPr>
              <a:spLocks noChangeArrowheads="1"/>
            </p:cNvSpPr>
            <p:nvPr/>
          </p:nvSpPr>
          <p:spPr bwMode="auto">
            <a:xfrm>
              <a:off x="336" y="2736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b="1">
                  <a:solidFill>
                    <a:srgbClr val="FF6600"/>
                  </a:solidFill>
                  <a:latin typeface="Times New Roman" pitchFamily="18" charset="0"/>
                </a:rPr>
                <a:t>t</a:t>
              </a:r>
            </a:p>
          </p:txBody>
        </p:sp>
      </p:grp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1905000" y="2057400"/>
            <a:ext cx="6078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9900CC"/>
                </a:solidFill>
                <a:latin typeface="Times New Roman" pitchFamily="18" charset="0"/>
              </a:rPr>
              <a:t>1</a:t>
            </a:r>
            <a:endParaRPr lang="en-US" sz="6600" b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4267200" y="2057400"/>
            <a:ext cx="6078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9900CC"/>
                </a:solidFill>
                <a:latin typeface="Times New Roman" pitchFamily="18" charset="0"/>
              </a:rPr>
              <a:t>2</a:t>
            </a:r>
            <a:endParaRPr lang="en-US" sz="6600" b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1905000" y="4191000"/>
            <a:ext cx="6078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FF6600"/>
                </a:solidFill>
                <a:latin typeface="Times New Roman" pitchFamily="18" charset="0"/>
              </a:rPr>
              <a:t>3</a:t>
            </a:r>
            <a:endParaRPr lang="en-US" sz="6600" b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4267200" y="4267200"/>
            <a:ext cx="6078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FF6600"/>
                </a:solidFill>
                <a:latin typeface="Times New Roman" pitchFamily="18" charset="0"/>
              </a:rPr>
              <a:t>4</a:t>
            </a:r>
            <a:endParaRPr lang="en-US" sz="6600" b="1" dirty="0">
              <a:solidFill>
                <a:srgbClr val="FF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/>
      <p:bldP spid="126986" grpId="0"/>
      <p:bldP spid="126987" grpId="0"/>
      <p:bldP spid="12698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Question #</a:t>
            </a:r>
            <a:r>
              <a:rPr lang="en-US" dirty="0" smtClean="0"/>
              <a:t>52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What is the primary producer in a grassland ecosystem?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ri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971800"/>
            <a:ext cx="5867400" cy="3661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txBody>
          <a:bodyPr/>
          <a:lstStyle/>
          <a:p>
            <a:r>
              <a:rPr lang="en-US" dirty="0" smtClean="0"/>
              <a:t>Question #</a:t>
            </a:r>
            <a:r>
              <a:rPr lang="en-US" dirty="0" smtClean="0"/>
              <a:t>53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6172200" cy="3276600"/>
          </a:xfrm>
        </p:spPr>
        <p:txBody>
          <a:bodyPr/>
          <a:lstStyle/>
          <a:p>
            <a:r>
              <a:rPr lang="en-US" sz="4000" dirty="0" smtClean="0"/>
              <a:t>What is the transformation over time shown in the diagram is known as?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745163"/>
          </a:xfrm>
          <a:solidFill>
            <a:srgbClr val="FF0000"/>
          </a:solidFill>
        </p:spPr>
        <p:txBody>
          <a:bodyPr>
            <a:normAutofit/>
          </a:bodyPr>
          <a:lstStyle/>
          <a:p>
            <a:endParaRPr lang="en-US" sz="5400" dirty="0" smtClean="0">
              <a:latin typeface="Comic Sans MS" pitchFamily="66" charset="0"/>
            </a:endParaRPr>
          </a:p>
          <a:p>
            <a:endParaRPr lang="en-US" sz="5400" dirty="0">
              <a:latin typeface="Comic Sans MS" pitchFamily="66" charset="0"/>
            </a:endParaRPr>
          </a:p>
          <a:p>
            <a:pPr algn="ctr"/>
            <a:r>
              <a:rPr lang="en-US" sz="5400" dirty="0" smtClean="0">
                <a:latin typeface="Comic Sans MS" pitchFamily="66" charset="0"/>
              </a:rPr>
              <a:t>Pass one more time… and STOP~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en-US" dirty="0" smtClean="0"/>
              <a:t>Question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How many autosomes are in the human body?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Question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90099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How many chromosomes are in a human egg cell?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Question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What is the process by which bacteria reproduce?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Question #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66FF33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Comic Sans MS" pitchFamily="66" charset="0"/>
              </a:rPr>
              <a:t>W</a:t>
            </a:r>
            <a:r>
              <a:rPr lang="en-US" sz="4000" dirty="0" smtClean="0">
                <a:latin typeface="Comic Sans MS" pitchFamily="66" charset="0"/>
              </a:rPr>
              <a:t>hat stage of the cell cycle occupies most of the cell’s life?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898</Words>
  <Application>Microsoft Office PowerPoint</Application>
  <PresentationFormat>On-screen Show (4:3)</PresentationFormat>
  <Paragraphs>141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Final Exam Review</vt:lpstr>
      <vt:lpstr>Question: #1</vt:lpstr>
      <vt:lpstr>Question #2</vt:lpstr>
      <vt:lpstr>Question #3</vt:lpstr>
      <vt:lpstr>Question #4</vt:lpstr>
      <vt:lpstr>Question #5</vt:lpstr>
      <vt:lpstr>Question #6</vt:lpstr>
      <vt:lpstr>Question #7</vt:lpstr>
      <vt:lpstr>Question # 8</vt:lpstr>
      <vt:lpstr>Question #9</vt:lpstr>
      <vt:lpstr>Question # 10</vt:lpstr>
      <vt:lpstr>Question # 11</vt:lpstr>
      <vt:lpstr>Question #12</vt:lpstr>
      <vt:lpstr>Question # 13</vt:lpstr>
      <vt:lpstr>Question #14</vt:lpstr>
      <vt:lpstr>Question #15</vt:lpstr>
      <vt:lpstr>Question # 16</vt:lpstr>
      <vt:lpstr>Question #17</vt:lpstr>
      <vt:lpstr>Question # 18</vt:lpstr>
      <vt:lpstr>Question #19</vt:lpstr>
      <vt:lpstr>Question #20</vt:lpstr>
      <vt:lpstr>Question #21</vt:lpstr>
      <vt:lpstr>Question #22</vt:lpstr>
      <vt:lpstr>Question #23</vt:lpstr>
      <vt:lpstr>Question #24</vt:lpstr>
      <vt:lpstr>Question #25</vt:lpstr>
      <vt:lpstr>Question #26</vt:lpstr>
      <vt:lpstr>Question #27</vt:lpstr>
      <vt:lpstr>Question #28</vt:lpstr>
      <vt:lpstr>Question #29</vt:lpstr>
      <vt:lpstr>Question #30</vt:lpstr>
      <vt:lpstr>Question #31</vt:lpstr>
      <vt:lpstr>Question #32</vt:lpstr>
      <vt:lpstr>Question #33</vt:lpstr>
      <vt:lpstr>Question #34</vt:lpstr>
      <vt:lpstr>Question #35</vt:lpstr>
      <vt:lpstr>Question #36</vt:lpstr>
      <vt:lpstr>Question #37</vt:lpstr>
      <vt:lpstr>Question #38</vt:lpstr>
      <vt:lpstr>Question #39</vt:lpstr>
      <vt:lpstr>Question #40</vt:lpstr>
      <vt:lpstr>Question #41</vt:lpstr>
      <vt:lpstr>Question #42</vt:lpstr>
      <vt:lpstr>Question #43</vt:lpstr>
      <vt:lpstr>Question #44</vt:lpstr>
      <vt:lpstr>Question #45</vt:lpstr>
      <vt:lpstr>Question #46</vt:lpstr>
      <vt:lpstr>Question #47</vt:lpstr>
      <vt:lpstr>Question #48</vt:lpstr>
      <vt:lpstr>Question #49</vt:lpstr>
      <vt:lpstr>PowerPoint Presentation</vt:lpstr>
      <vt:lpstr>PowerPoint Presentation</vt:lpstr>
      <vt:lpstr>Question #52</vt:lpstr>
      <vt:lpstr>Question #53</vt:lpstr>
      <vt:lpstr>PowerPoint Presentation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Review</dc:title>
  <dc:creator>jjrogers</dc:creator>
  <cp:lastModifiedBy>ammiracle</cp:lastModifiedBy>
  <cp:revision>44</cp:revision>
  <dcterms:created xsi:type="dcterms:W3CDTF">2011-05-23T12:49:33Z</dcterms:created>
  <dcterms:modified xsi:type="dcterms:W3CDTF">2014-05-02T16:15:57Z</dcterms:modified>
</cp:coreProperties>
</file>