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3" autoAdjust="0"/>
  </p:normalViewPr>
  <p:slideViewPr>
    <p:cSldViewPr>
      <p:cViewPr varScale="1">
        <p:scale>
          <a:sx n="52" d="100"/>
          <a:sy n="52" d="100"/>
        </p:scale>
        <p:origin x="-96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4267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94C600"/>
                </a:solidFill>
              </a:rPr>
              <a:t>Bell ringer-Advanced</a:t>
            </a:r>
            <a:br>
              <a:rPr lang="en-US" dirty="0" smtClean="0">
                <a:solidFill>
                  <a:srgbClr val="94C600"/>
                </a:solidFill>
              </a:rPr>
            </a:br>
            <a:r>
              <a:rPr lang="en-US" dirty="0" smtClean="0">
                <a:solidFill>
                  <a:srgbClr val="94C600"/>
                </a:solidFill>
              </a:rPr>
              <a:t>December 9, 2015</a:t>
            </a: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6934200" cy="7620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>
                <a:sym typeface="Symbol"/>
              </a:rPr>
              <a:t>You may or may not see these questions again in the near future! </a:t>
            </a:r>
            <a:r>
              <a:rPr lang="en-US" sz="1800" dirty="0" smtClean="0">
                <a:sym typeface="Wingdings" panose="05000000000000000000" pitchFamily="2" charset="2"/>
              </a:rPr>
              <a:t>  </a:t>
            </a:r>
            <a:r>
              <a:rPr lang="en-US" sz="1800" b="1" dirty="0" smtClean="0">
                <a:sym typeface="Wingdings" panose="05000000000000000000" pitchFamily="2" charset="2"/>
              </a:rPr>
              <a:t>Unit 1</a:t>
            </a:r>
            <a:endParaRPr lang="en-US" sz="1800" b="1" dirty="0" smtClean="0">
              <a:sym typeface="Symbol"/>
            </a:endParaRPr>
          </a:p>
        </p:txBody>
      </p:sp>
      <p:sp>
        <p:nvSpPr>
          <p:cNvPr id="2" name="AutoShape 2" descr="L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155575" y="-27955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307975" y="-26431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nspirationseek.com/wp-content/uploads/2015/11/Christmas-Tree-Clip-Art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338"/>
            <a:ext cx="1450938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22860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Which of the following is not necessarily a characteristic of living things?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Homeostasis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Metabolism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Movement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Reproduction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Identify the independent variable in the scenario:</a:t>
            </a:r>
          </a:p>
          <a:p>
            <a:pPr lvl="1"/>
            <a:r>
              <a:rPr lang="en-US" b="1" dirty="0" smtClean="0"/>
              <a:t>A study was done to find out if different tire treads affect the braking distance of the car.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Tire treads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Breaking distance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The car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The road the test is performed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4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4267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94C600"/>
                </a:solidFill>
              </a:rPr>
              <a:t>Bell ringer-Advanced</a:t>
            </a:r>
            <a:br>
              <a:rPr lang="en-US" dirty="0" smtClean="0">
                <a:solidFill>
                  <a:srgbClr val="94C600"/>
                </a:solidFill>
              </a:rPr>
            </a:br>
            <a:r>
              <a:rPr lang="en-US" dirty="0" smtClean="0">
                <a:solidFill>
                  <a:srgbClr val="94C600"/>
                </a:solidFill>
              </a:rPr>
              <a:t>December 10, 2015</a:t>
            </a: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6934200" cy="7620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>
                <a:sym typeface="Symbol"/>
              </a:rPr>
              <a:t>You may or may not see these questions again in the near future! </a:t>
            </a:r>
            <a:r>
              <a:rPr lang="en-US" sz="1800" dirty="0" smtClean="0">
                <a:sym typeface="Wingdings" panose="05000000000000000000" pitchFamily="2" charset="2"/>
              </a:rPr>
              <a:t>  </a:t>
            </a:r>
            <a:r>
              <a:rPr lang="en-US" sz="1800" b="1" dirty="0" smtClean="0">
                <a:sym typeface="Wingdings" panose="05000000000000000000" pitchFamily="2" charset="2"/>
              </a:rPr>
              <a:t>Unit 2, Part 1</a:t>
            </a:r>
            <a:endParaRPr lang="en-US" sz="1800" b="1" dirty="0" smtClean="0">
              <a:sym typeface="Symbol"/>
            </a:endParaRPr>
          </a:p>
        </p:txBody>
      </p:sp>
      <p:sp>
        <p:nvSpPr>
          <p:cNvPr id="2" name="AutoShape 2" descr="L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155575" y="-27955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307975" y="-26431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nspirationseek.com/wp-content/uploads/2015/11/Christmas-Tree-Clip-Art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338"/>
            <a:ext cx="1450938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22860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As part of an experiment, a student adds 10 mL of 5% hydrochloric </a:t>
            </a:r>
            <a:r>
              <a:rPr lang="en-US" b="1" dirty="0" smtClean="0"/>
              <a:t>acid</a:t>
            </a:r>
            <a:r>
              <a:rPr lang="en-US" dirty="0" smtClean="0"/>
              <a:t> solution to 100 mL of a non-buffered, colorless neutral solution of sugar water. What is the most likely result?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The pH will increase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The concentration of hydroxide ions (-OH) will increase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The concentration of hydrogen ions (H+) will increase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The pH will stay the same</a:t>
            </a:r>
          </a:p>
          <a:p>
            <a:pPr lvl="1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substance that is composed of only one type of atom is called a(n)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Nucleus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Cell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Element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US" dirty="0" smtClean="0"/>
              <a:t>Molecule </a:t>
            </a:r>
          </a:p>
        </p:txBody>
      </p:sp>
    </p:spTree>
    <p:extLst>
      <p:ext uri="{BB962C8B-B14F-4D97-AF65-F5344CB8AC3E}">
        <p14:creationId xmlns:p14="http://schemas.microsoft.com/office/powerpoint/2010/main" val="261056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4267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94C600"/>
                </a:solidFill>
              </a:rPr>
              <a:t>Bell ringer-Advanced</a:t>
            </a:r>
            <a:br>
              <a:rPr lang="en-US" dirty="0" smtClean="0">
                <a:solidFill>
                  <a:srgbClr val="94C600"/>
                </a:solidFill>
              </a:rPr>
            </a:br>
            <a:r>
              <a:rPr lang="en-US" dirty="0" smtClean="0">
                <a:solidFill>
                  <a:srgbClr val="94C600"/>
                </a:solidFill>
              </a:rPr>
              <a:t>December 11, 2015</a:t>
            </a: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0428" y="1524000"/>
            <a:ext cx="6934200" cy="7620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>
                <a:sym typeface="Symbol"/>
              </a:rPr>
              <a:t>You may or may not see these questions again in the near future! </a:t>
            </a:r>
            <a:r>
              <a:rPr lang="en-US" sz="1800" dirty="0" smtClean="0">
                <a:sym typeface="Wingdings" panose="05000000000000000000" pitchFamily="2" charset="2"/>
              </a:rPr>
              <a:t>  </a:t>
            </a:r>
            <a:r>
              <a:rPr lang="en-US" sz="1800" b="1" dirty="0" smtClean="0">
                <a:sym typeface="Wingdings" panose="05000000000000000000" pitchFamily="2" charset="2"/>
              </a:rPr>
              <a:t>Unit 2, Part 2</a:t>
            </a:r>
            <a:endParaRPr lang="en-US" sz="1800" b="1" dirty="0" smtClean="0">
              <a:sym typeface="Symbol"/>
            </a:endParaRPr>
          </a:p>
        </p:txBody>
      </p:sp>
      <p:sp>
        <p:nvSpPr>
          <p:cNvPr id="2" name="AutoShape 2" descr="L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155575" y="-27955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307975" y="-26431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nspirationseek.com/wp-content/uploads/2015/11/Christmas-Tree-Clip-Art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338"/>
            <a:ext cx="1450938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36524" y="2265926"/>
            <a:ext cx="3565144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-114300" algn="r"/>
                <a:tab pos="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organic compound is shown?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-114300" algn="r"/>
                <a:tab pos="0" algn="l"/>
              </a:tabLst>
            </a:pPr>
            <a:endParaRPr lang="en-US" altLang="en-US" sz="24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Lipid</a:t>
            </a:r>
          </a:p>
          <a:p>
            <a:pPr marL="914400" lvl="1" indent="-457200">
              <a:buFont typeface="+mj-lt"/>
              <a:buAutoNum type="alphaUcPeriod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Carbohydrate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Nucleic Acid</a:t>
            </a:r>
          </a:p>
          <a:p>
            <a:pPr marL="914400" lvl="1" indent="-457200">
              <a:buFont typeface="+mj-lt"/>
              <a:buAutoNum type="alphaUcPeriod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068" y="4657344"/>
            <a:ext cx="1371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44663" y="560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029200" y="2265926"/>
            <a:ext cx="3565144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14300" algn="r"/>
                <a:tab pos="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Which monomer(s)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below make up lipids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Amino Acids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Fatty acids and glycerol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Nucleotides </a:t>
            </a:r>
          </a:p>
          <a:p>
            <a:pPr marL="914400" lvl="1" indent="-457200">
              <a:buFont typeface="+mj-lt"/>
              <a:buAutoNum type="alphaUcPeriod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Sugars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4267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94C600"/>
                </a:solidFill>
              </a:rPr>
              <a:t>Bell ringer-Advanced</a:t>
            </a:r>
            <a:br>
              <a:rPr lang="en-US" dirty="0" smtClean="0">
                <a:solidFill>
                  <a:srgbClr val="94C600"/>
                </a:solidFill>
              </a:rPr>
            </a:br>
            <a:r>
              <a:rPr lang="en-US" dirty="0" smtClean="0">
                <a:solidFill>
                  <a:srgbClr val="94C600"/>
                </a:solidFill>
              </a:rPr>
              <a:t>December 14, 2015</a:t>
            </a: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0428" y="1524000"/>
            <a:ext cx="6934200" cy="7620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>
                <a:sym typeface="Symbol"/>
              </a:rPr>
              <a:t>You may or may not see these questions again in the near future! </a:t>
            </a:r>
            <a:r>
              <a:rPr lang="en-US" sz="1800" dirty="0" smtClean="0">
                <a:sym typeface="Wingdings" panose="05000000000000000000" pitchFamily="2" charset="2"/>
              </a:rPr>
              <a:t>  </a:t>
            </a:r>
            <a:r>
              <a:rPr lang="en-US" sz="1800" b="1" dirty="0" smtClean="0">
                <a:sym typeface="Wingdings" panose="05000000000000000000" pitchFamily="2" charset="2"/>
              </a:rPr>
              <a:t>Unit </a:t>
            </a:r>
            <a:r>
              <a:rPr lang="en-US" sz="1800" b="1" dirty="0">
                <a:sym typeface="Wingdings" panose="05000000000000000000" pitchFamily="2" charset="2"/>
              </a:rPr>
              <a:t>3</a:t>
            </a:r>
            <a:endParaRPr lang="en-US" sz="1800" b="1" dirty="0" smtClean="0">
              <a:sym typeface="Symbol"/>
            </a:endParaRPr>
          </a:p>
        </p:txBody>
      </p:sp>
      <p:sp>
        <p:nvSpPr>
          <p:cNvPr id="2" name="AutoShape 2" descr="L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155575" y="-27955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307975" y="-26431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nspirationseek.com/wp-content/uploads/2015/11/Christmas-Tree-Clip-Art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338"/>
            <a:ext cx="1450938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44663" y="560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043492" y="2323652"/>
            <a:ext cx="6777317" cy="37723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7220" indent="-457200">
              <a:buFont typeface="+mj-lt"/>
              <a:buAutoNum type="arabi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Diffusion takes place</a:t>
            </a:r>
          </a:p>
          <a:p>
            <a:pPr marL="914400" lvl="1" indent="-457200">
              <a:buFont typeface="Wingdings 2" pitchFamily="18" charset="2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Only through a lipid bilayer membrane</a:t>
            </a:r>
          </a:p>
          <a:p>
            <a:pPr marL="914400" lvl="1" indent="-457200">
              <a:buFont typeface="Wingdings 2" pitchFamily="18" charset="2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an area of low concentration to an area of high concentration</a:t>
            </a:r>
          </a:p>
          <a:p>
            <a:pPr marL="914400" lvl="1" indent="-457200">
              <a:buFont typeface="Wingdings 2" pitchFamily="18" charset="2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Only in liquids</a:t>
            </a:r>
          </a:p>
          <a:p>
            <a:pPr marL="914400" lvl="1" indent="-457200">
              <a:buFont typeface="Wingdings 2" pitchFamily="18" charset="2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an area of high concentration to an area of low concentration </a:t>
            </a:r>
          </a:p>
          <a:p>
            <a:pPr marL="457200" lvl="1" indent="0">
              <a:buFont typeface="Wingdings 2" pitchFamily="18" charset="2"/>
              <a:buNone/>
            </a:pPr>
            <a:endParaRPr lang="en-US" altLang="en-US" sz="180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-114300" algn="r"/>
                <a:tab pos="0" algn="l"/>
              </a:tabLst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Small hair like organelles that protrude from the surface of a cell and are packed in tight rows are called: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>
                <a:tab pos="-114300" algn="r"/>
                <a:tab pos="0" algn="l"/>
              </a:tabLst>
            </a:pPr>
            <a:endParaRPr lang="en-US" altLang="en-US" sz="180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rgbClr val="94C600"/>
              </a:buClr>
              <a:buFont typeface="+mj-lt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Flagella</a:t>
            </a:r>
          </a:p>
          <a:p>
            <a:pPr marL="914400" lvl="1" indent="-457200">
              <a:buClr>
                <a:srgbClr val="94C600"/>
              </a:buClr>
              <a:buFont typeface="+mj-lt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Microtubules</a:t>
            </a:r>
          </a:p>
          <a:p>
            <a:pPr marL="914400" lvl="1" indent="-457200">
              <a:buClr>
                <a:srgbClr val="94C600"/>
              </a:buClr>
              <a:buFont typeface="+mj-lt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Actin Filaments</a:t>
            </a:r>
          </a:p>
          <a:p>
            <a:pPr marL="914400" lvl="1" indent="-457200">
              <a:buClr>
                <a:srgbClr val="94C600"/>
              </a:buClr>
              <a:buFont typeface="+mj-lt"/>
              <a:buAutoNum type="alphaUcPeriod"/>
            </a:pPr>
            <a:r>
              <a:rPr lang="en-US" altLang="en-US" sz="18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Cilia</a:t>
            </a:r>
          </a:p>
          <a:p>
            <a:pPr marL="457200" lvl="1" indent="0">
              <a:buFont typeface="Wingdings 2" pitchFamily="18" charset="2"/>
              <a:buNone/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4267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94C600"/>
                </a:solidFill>
              </a:rPr>
              <a:t>Bell ringer-Advanced</a:t>
            </a:r>
            <a:br>
              <a:rPr lang="en-US" dirty="0" smtClean="0">
                <a:solidFill>
                  <a:srgbClr val="94C600"/>
                </a:solidFill>
              </a:rPr>
            </a:br>
            <a:r>
              <a:rPr lang="en-US" dirty="0" smtClean="0">
                <a:solidFill>
                  <a:srgbClr val="94C600"/>
                </a:solidFill>
              </a:rPr>
              <a:t>December 14, 2015</a:t>
            </a: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0428" y="1524000"/>
            <a:ext cx="6934200" cy="7620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>
                <a:sym typeface="Symbol"/>
              </a:rPr>
              <a:t>You may or may not see these questions again in the near future! </a:t>
            </a:r>
            <a:r>
              <a:rPr lang="en-US" sz="1800" dirty="0" smtClean="0">
                <a:sym typeface="Wingdings" panose="05000000000000000000" pitchFamily="2" charset="2"/>
              </a:rPr>
              <a:t> </a:t>
            </a:r>
            <a:r>
              <a:rPr lang="en-US" sz="1800" b="1" dirty="0" smtClean="0">
                <a:sym typeface="Wingdings" panose="05000000000000000000" pitchFamily="2" charset="2"/>
              </a:rPr>
              <a:t>Unit 4, Unit 5</a:t>
            </a:r>
            <a:endParaRPr lang="en-US" sz="1800" b="1" dirty="0" smtClean="0">
              <a:sym typeface="Symbol"/>
            </a:endParaRPr>
          </a:p>
        </p:txBody>
      </p:sp>
      <p:sp>
        <p:nvSpPr>
          <p:cNvPr id="2" name="AutoShape 2" descr="L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155575" y="-27955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ITEhQTExEUEhQUFxcXFhUYFRQUFxkYFRQYFxgXFxcYHCggGBwmGxcUJDEhJSksLi4uGCA0RDMsNygtLisBCgoKDg0OGxAQGzckICQsLCwsLC8vLCwsLDcsLCwsLCwsLC0sLCw3LCwsLCwsLCwsLCwsLCwsLCwsLCwsLCwsLP/AABEIAP8AxQMBEQACEQEDEQH/xAAcAAEAAQUBAQAAAAAAAAAAAAAAAgMEBQYHAQj/xABAEAACAgECAwUGAwYFAgcBAAABAgADEQQhBRIxBhNBUWEHIjJxgZFCUrEVI2JykqEUU4LB0XPwMzSisrPC0iT/xAAbAQEAAgMBAQAAAAAAAAAAAAAAAwUBAgQGB//EADQRAAICAQMDAQUGBgMBAAAAAAABAgMRBCExBRJBURNhcYHwFCKRobHRBiMyQsHhM1LxFf/aAAwDAQACEQMRAD8A7jAEAQBAEAQBAEAQBAEAQBAEAQBAEAQBAEAQBAEAQBAEAQBAEAQBAEAQBAEAQBAEAQBAEAQBAEAQBAEAQBAEAQBAEAQBAEAQBAEAQBAEA8zAPYAgCAIAgCAIAgCAIAgCAIAgCAIAgCAIAgCAIAgELbAqlmOAoJJPgAMkzDaSyzKWdkaJwDtA51hsfIq1R5Fz+EptX8vL5tKnT6vuveeH+Xod9unxUsePpm/S3K8QBAEAQBAEAQBAEAQBAEAQBAEAQBAEAQBAEA1rtTx3UaUgrSjVtsLCWOD5MABj033nHqdRZVxHb1OmimFnL3Ne1vFdZqEKM1SI43CA5I69d/1lRb1OU04v9P8AZYV6GMXlFPU6ENWEHu8uOU+RErYWNS7jrnHbBeP2j11K8zmixR4kEE/Yjf6S3r6pNvH+P9lfLRQNp7O8Quvr7y2oVA/BhiSw/NgjYeW+/wCtvRZOyPdJYOC2EYPEXkysnIhAEAQBAEAQBAEAQBAEAQBAEAQBAEAQBAKeooWxSjqGVhgg9CJiUVJYZlNp5RzizSijVW0IxatACM9QWCty58dmnltfVCubS+ti90lkpwyy9ScB0SPezvD11OpsNx5hRy8lf4TzZwW8+nTxz5bS76ZRCe78FbrLZRWF5N9l8VYgCAIAgCAIAgCAIAgCAIAgCAIAgCAIAgCAIByni913e6i9UIR7SgsI2PKSAFz12Xwz0nndVX7Sbm1tn6/QuKJ9kVFc4LzXMy1EqcMoBz16EZ+e2ZWV4c9zsnlIvOxr2jV5sQoL6cqce62OUgg9PhztL3p8JVT7Wtmtis1UlOOV4Zv0uCuEAQBAEAQBAEAQBAEAQBAEAQBAEAQBAEAQBANA9qHGaqjpqCw52Y2BME7KOUE46DdvsZw66qVkFGJLVqatPmdjwarqO02UYELgqc4DE4x4CVEenzTTX+CX/wC9o5Pt7+fc/wBjpPYPWLdoKHUhhhgD/K7L9DgdJfaeLjWlLlENsoym5R4ZsEnIxAEAQBAEAQBAEAQBAEAQBAEAQBAEAQBAEAsuNcVq0tFl9zctdYyT4nyUDxYnAA8zBhvCyfPGr4nZq9RZrLtmsOEXOQlY2VR9PucnxnPOWWef6hqO99i+ZVV5oVbRsfsu7RDR6o6Sw40+qbNRJ2S7py+gbYfML5mTwkej6fqfaQw+Vz+/zO2SQshAEAQBAEAQBAEAQBAEAQBAEAQBAEAQBAKGt1ldNbW2utdaDLMxwAB5mAcC7ddr24lcAuU0lR/dqdjY3TvHH3wPAHzJxDOZW6zVYXbHkt6DSldNjV2M4azvKmyi2JjNZRxuozgHbfmO+wkOUd9Wl0uk00Z3RUvaduJbS7W93lN+F8/8S4tpHofFlfd8w51XPMOUkgcpyeYbHBzNowk5duN2U/V9FTRclQ8xaz8H5X+fmY7UVixCGGB4HxB8DLC3pt1UO/Z45K2qbqn3Rf8As6n7NO3nfcui1bcupUYrsJ2uUdN/8zH369cgc0ZZPS0XxtimjpE3OgQBAEAQBAEAQBAEAQBAEAQBAEAQCjrNXXUjWW2LWi7s7sFUeG5OwgGjcc9rWgpyKS+rfwFY5Uz62Ntj1UNNXJEUrYo5P2o7VariDg3ty1KcpQmQg8ifF29T9MSOU8nBdqm9omMRpGV8lnk2LQ22XaV6m1aBaffrosIUkgEnuzjc4LDlz4iY39fkX+njDVaCVSrbnH+5e7dZXw2yYhnJG59Pt0klVjrmprwebcpN5byVUsOMY69T/wAS51HVYTqcYJ5ax8CJxWcjUUK4GdiNww2IPmDKNPBtTdOmWYm39nPaXq9KBXqqzrKhsLVOLgP4s7P9cHzJksbC7o6hCez2fvN54X7TuGXYH+INLHA5bUZNz4c2Cuc+RkmUdysizcQc7zJuewBAEAQBAEAQBAEAQBAEAQBAPGUEEEZB2IO4IPhAOf8Aaf2UaTUE2acnR2n8gzUT617cv+kj5GauKZFOmMjjvaDhFuk1Dad7KrnXcmpiQM9A2QOVsYOPDIkTikcFtEIbt4LJa7D+ED5mY+6czdC5eTI8DtNV6GygapCccoYoct0wRuDmYfa/HyLLpOrhC9KE+zu2/b6957xmt6r3QaexBnmRWByFbdRkjfA2z6TCXrsc2v0UKb5LvWOVj3/WC2TTXNuWFeOgG/3mcxRwO2iGyXd6v9iTnUKCSqMB4jP6RiLEY6Wbwm1k2vsl2H1WvqW4auiqltjyc1lgI6qy4AU/6vHykirRYVdOq55+J1Lsp2D0eh95ENt3jfZhn/07YT6DPmTJEsFhCuMeDaJk3EAQBAEAQBAEAQBAEAQBAEAQCNlgUFmIUAZJJwAB4knpAOT9uvamDzafhzcxOQ+p/CvmKs/Ef4+nlnqNJTwc12oUEcvpXGTklicsx3JJ3JJPXeQN5Ke2x2PLLvS1lyQvhI3NI9BR/C11tKnKaUmspY/V/wCgDg+RE2PNWVzpscZbSi/zRcXayyzBssewqOUM7M7YySBlidtzG/k6eo677Y4vsUcLG3n3ngaZK1RbeEZKrQA9ye/qVbqzYXZuUIQ3LyN48x28N8+OCY9Nz0a/hzEXGc8WLGIpZz+fC9Shwbiuo4fcbtKQQTi2gn3LAD6dCN8EdPUZBkhM4adTPT2Om7Zp4/D1/c7V2R7aaXXr+6fktA9+h8CxfPA/Ev8AEP7HaTJ5LiM1Lg2OZNhAEAQBAEAQBAEAQBAEAQBANI9o3bPU8PCmvR94jbd+znu1Y9FZFGc/MgHwJmG8Gk5OPg412g7T6zXf+YvJTqKk9yr+kfF82yR5yGUyut1UnsYtRjpNDjk3J5ZNWg0aLvQakVknGfGQus9np/4nqhSlZF9yXjGGeNZkknqTn7yVLB47U3SvtlbLmTbJK0HM0VarCCCOo3HzHSCTT7XQb9V+pneKWtXqUa/R11sFVnpAxW+eYFh1AB33GRkZjzui96retPra7apuSUdnw1vJY+RjLrgzMwXlBJIXJOATkDJ3OPMzGDz+r1EtTdK6XMnkt7dKrEMCUcHIdSVYEdCCPGbKTRrTqbKuOPQz2i9o3EtGAHuq1SDoLQe8x/MpBPzbmksZ5LjTa527Y/b8TqvYrtHqtYnPdoG0qY912szz/wAqFQwHqRjyJkieSxjJvwbPMmwgCAIAgCAIAgCAIAgCAUtTp0sRksRXRhhlYBlIPUEHYiAco7YeyiitX1Gm1S6VFBZkuJNQ+VnxKPQhvpNHBHPZp4yOTIXOcAEZxncA+ozg/wBpE0kV04VReGyp3FnXI+UZiae0pW2PmeC1h1RvtmO33j2UX/TJE1NjbKpX1O0YS5MONUN5yz7kSLPXsw5l/MP94wnwY7a7t4bP0JjWpj4v7Ga9rNFp7YvODM8fryNOKNSb0NXxtzc9YDH92Q3Tqemx36QlFecl915wU4WWw7Xh7LiXvMYO/X8Cv6ggTP3Tz2NNPdScTJdmOFajX3GiuynTsoye8J5yPHkXHvkfTqN5uoJnXRoapb5yde7KezfR6QixwdVeN+9sGQD5om4X5nJ9ZIo4LWFUYLCN0mxIIAgCAIAgCAIAgCAIAgCAar2r7faPQgq797cOlFZDPn+M9EHz38gZhvBpKaicV7UdqdVxF83HkqU5ShM8i+rfmb1P0AkMrDgu1EpbQMSpkZWvfkytOhQUs1pau0mo0htkeuw+8+cHYLv4fUjExkvtN0vTqqu3US2nnh7p+F8X+H6lLiGnWt+VLVuQgFXUMoIPowyMHImdvBVdQ0UtJb2SWM7rPOCgDBwYJB5J7Kfb3drx6mHE9FS9eVfsJHljvnjGWZHV61bFqApSpkBVymcPuOVivQN1Jx1zMZz4LjrOpqvrq7LO7CeU0/u5xtn5FuGmSgaKd1HMVdWKWIcpYpIZSOhBG8ypYJ6NROl7cehvvZf2qPVy1cRUkdBqkXOf+og/VR/p8ZPGeS/o1kLVsdR4bxKnUILKLUtQ/iRgw+Rx0PoZudaafBdwZEAQBAEAQBAEAQBAEA4N7SeLcXpvNOo1LJS+TU1K91W6+WR72R4qWP1BBMcmzlulZHg0WuoDoJE22Vk7JS5OrdjNPUNNWUAJYe+diS3iDPNa2c3c1L5HtemwrjpYdnlb/HyaR2wqrTV2CrGNiQOgYj3gPrLnRSk6U5HmOrVwjqWofP4lfjxeuvSL/iF1Faoz0kHIUOwyhHUYKAcpO2PDpOrDXnPodfWJxg6u2HbKPKfnGMP5lhxbiPf2tZ3aVc34Uzyg+JGSepyfrD5yVGr1U9TJSl4WF8PplrmZWMrJx4Lqm1QpB8sY8Z62Wpo9l3ZWMfSwQyjLuyimpnkTZoyHDOHW3kitc46knAH1kF2ohSsyZ16Pp12rbVa45b4PeIaCyhuWxcE7jxBHoZmm+FqzFkes0Null22Lnh+GUAZMcTRLrsd4Mbp5RbpUKW72q2zTMPx1uyfTY7/KbKTO2jW357V979fr4nTfZVreLak97fqObRjIU2Vp3lpG3uEAEKPFiT0wPEieOS/qc2syOnzYmEAQBAEAQBAEAQBALLjHCaNVU1N9a2Vt1B8D4FSN1I8xvBhrPJxjtl7MLNIj30ahHoXcrcy1uo8g+yv6fCfnI5QOS3TRe5ouk4ncgPdtYobrykgGQTphJ/eSZBCc6cxhZghU7FwCpLMRgbksSenzJ/Wbdu2xrVSp2R+9ndZ/EzHaV6TavcVvUndrmtjko+TzKD5dOu/y6TRY8Hf152+3jGxp4isNeVl4MXz+c2KPtb4Jq0watFQGDVokGg1wbV2O4vVUGSw8vMchj06YwZV9Q007GpRWT0nQtfTTXKqx4y8pvjjH+B2y4zVaUWs5FeSX6DfGwz4bTfp+nnWm5efBB1zWVahxqq3w+V+iNXGur/OP7yy7WUb0tv8A1Kmiue+wVaeprrW+FRgZxuevgPXE2UGTV9PnJ/e2Ok9lfZUSy3cRYWEbrpkP7sf9Rvxfyjb1YSWMEi2o0kKlsdTrQKAAAABgADAAHQAeAm51koAgCAIAgCAIAgCACYBo/ar2naLS5Stv8VeNuSs5UH+OzcD5DJ9Jq5JEcrYxON9o+0Wq19gfUv7qnKUrkVp8h4n1OT9NpFKeSuu1TltEsFMjOFk0cggg4IIIPiCDkEeoME2mtVN0bJLKT3XqVuM6htTc11hPOwUEjAzyIFBIAxnAmyk/J0arWqy1yrjiPhPfBaJo18cn5n/iO5nK9VPxseHSEfA30MdyfJn7RGX/ACL5o9FFp/Eo+W8ZiY9pQuE2VBw9fFmLeeY7zX7ZJcJY9B/h7R0dT8xGYj2tEuYtfAmmhLf+I+R+UbCO5Lg1eqjBfyo497LxdOn5F/pExlnI7rP+z/Fi7ShsEEo6kFXU8rKRuCCIUmjenUzqeVubv2a9qN+nxXr0N1Y2GorA5x/1E6N8xg+jSaM8l7p9dC3bz+Z1HgvHtLq159Pelo8QD7w/mQ+8p9CBN8namnwZKZMiAIAgCAIAgCAQtBKkKeUkHBxnBxscePygHzl214lxI6izTa7UWHlPwL+7qdT8LKq4DKR0zkjcdQZFJtHDqLJxNdRAOgxImyulOUuSUGp6DAJgwa4JAzBjBMGDXBVpGSBhm36KMsR44HnjMHRo9MtRfGpvCb5M8NFS9l9VFVt5ODU2eU1oFHNzLgmwhiFwB0yciY9e1ZPRfYNDbL7K8QnFbvd5b43zjGDCTJ5KcHFuL5RIGCPBIGDGCtTWzfCrPjchRkhQRzN8gJg7enaL7XqFU3heX9er2L/U0afnu7u88q47lTW5NgCqWLMAAmDzeG+PLeG16/AuLej6e2iT02e+vPfvssZ2w+eOU8FkDMnlS3bRIG51LVONw6MUI+RHSbKTOqrWXQ2zn4/WTdfZlruLam/C6yx9HUcWWWqtnN492jMCzMfPOwOT4AzRyX9ErJpOWx2abnUIAgCAIAgCAIBpPtU4fw+zTc2ssFLrnubFGbeb8qp1sB2yvTxyMZGHg0sSa3Pn5bSBuDjzx+sgcV4KqdUW/uvf0NiqTTVVaay2qwuWc2Ix5FsQgGso+Ryjpk43DE52E0L2vS6fTVR9olJzSSfPa/OV7iz49oGouKNWaSwDrW2SQpJGAx+IZBAbxxM4flFX1HSQot/kvui1nP8AgsAYK0mDBjBIGYNcFbT6hkYOjFWU5Vh1BHQiCXT2Kq2M3wnv8PP5Gd4/ZbXcl41aWvaoPfUuAcgchDcgHI2AuR6xv65LTrCVd6spi4Jrh+79VjBhAYKJ78kgYNSYMGuDL9mEsOoTutQunsGSjMeUOend5O2+ehBziFnOzwXvQOxXTdkO6Pbvjxuty0/bBqruBVGW7AOVywIJwU3GDhm+hiO+xx6fU2wnZCr+7O/pnZmOHECfhqsP0x/zNu33nL9kS/qmkZfsbwqrXanudVqRplBGKcFXu/hVzsP7k+A8RJGKLHSaalfei8+/6/8AT6D4doKqK1qpRa60GFVRgAf7n1O5kpZpYLmDIgCAIAgCAWnEuJU6dDZfalSD8TsFHyGep9IMNpcnM+0/tgQZr0FfeN07+wFUHqqfE31x8jNHPBBZqIxOWa/WXaiw3ai1rrD+Jj09FA2UegAHpInLJXW6iU+CAM1OYzpDX6Eh9UjDTsCmmdsOq4Ck1/mXDdNvhPkIy/X5HoO5XdOzGD7o8yXG3h/IwmoHPuzMzYADFixAHQZJ6DymVJlH9oszlvJQCOPUecxLGMosOnR01uqgrOG+Hx7vzMtbSpozsH25T+v0xIK2+49d1yjTLRuU0k1jGOfgjEd4V2YfXwnTjPB4T2cZrNb+RUFy+YmuGReyn6GZstqfRA1aewW12e/Zkmtw2xxn4W3TYevnMYSfGPf4PRamNmo6fGVk19zx/cv7fw8mIr1Q6H3T5GbOLPOy08lut17io2pUfiH03mO1mkaJyeyIp3r+8uEHgD4zbZcm79jX92W7848GY7OMosP+KoZ6+XAes71uSOV9zjHUYPn4zSXZ5/8AC+/h+P8AMnLTy3SWz887GN02kYkNaQSOijoDNs7YR5yzURUXCpc8vyZIGanDgpanSpYMMPkfEfIzKeCWq6dTzFmx9ne32v0WEs//ALaB0DHFyj0fct8jn5iSxsLmjqUJbS2f15OldnvaHw/V4C3iqw7d1dit8+QJPKx/lJkmUWSnFm1iZNxAEAQDB9t11J0N50jtXeq8yFQpJ5CGZQCDuVDAepEwzEs42Pmq7UPe3e22Pc5/E7M5+WSenpIJSZU3XTzg9E1OZvIgwMwDN9l7K+8ZLNM+o7xSo5GYOmxywCj3hjqD5TG3lZL3otkm50d/apLzw/DT/ExTqVJU7FSQfmDgwikurdc5QfhtAGCIlzQkb2W2WYU5N49XkqrSxHw5Hlt+ksl0vUdvdt8PJB3qL5KIoT8ole+5PDJfbWepkdFxK2pHrRytdgIdNuVs7Zx5+vymuX6nZptdCqmyucO5y4ecYbWPmWjordQDCeCujOUf6Xg8roQHZRn7/r0mHPHJa6Lp2t16br/p9W8IumUjqMTCkmcmv6ZqNFJK5c8Nbpl1w3iVtDFq2wGVkdSAVZWGMMCJtlrgk6bradMrFZFvKWMPGGs/luW4MFSSBgwUyxLYzgCXPTdFVbBznvvg2wlHJXXY4znp/ecnUNPGi3EOGskb3WSnfpUf4lB9fH7ziTaJK7rK/wCllbgzaxL6dNodVfW9rBVQOTWo6lih93AAJ6dFMkg2y40Optu5Po3TVlUVWcuVUAucAsQMFiAAMnrsJMW5UgCAIBx32h+zOwWPqtAnOrktZpxgEE7lqvMHc8vUeGeg0lHJy3adTOXM+GKsCjLsysCrA+RB3Eh7WV0qJxBtXzEYZqqp+hJWB3Ew1g1lFxeGVtNqHrYPW7I67hlJBHyImCbS3+wtVmM48epPW6trbGsc5Zzlj5nxJj4mNVcrrZWRj2p+PQpAwc2CWZLTNQsjJ8JowZHT3KBkkf8AfpPXq+tx7+5YOSyEm8YLR3ySfMk/czyWpsVlspx4bOhLCSAMgMYJAwYIUj96fXGPtIJ8n03oM4S0NfZ42fx8/uZnXuO7UfizkfLBz/tFfJy/xTZWtF2S/qbWPly/wMeDJz5xgkDBgkDBjBG0gDmJxjxnRp9TbS/5b5NoKUn2ryeU6qs9HH1O/wDeR2znZLunuzM6LI8xF2uRfHmJ2CruST0G00UWzNelsseywdX9lPY+ygNrNUvLqLhypWetVfXfyZsDI8AAOpM6Ixwej01Cqgkjos2OgQBAEAQCw4nwTTajHf6em7HQvWjkfIkZEYMNJ8lhp+xfDUPMug02RuCakOPlkbTGEY7V6HNO3fsxvrte/Qp3tTks1AIDITueQHZl9BuOmCOmkoZOa/TKe6NF/Yuszy/4HVZ8u4t//Mj7Gcn2SRU4l2d12nqF1+ksqqJxzHGxPTmAOUHqwEy4GZaRqOTHK2ZockotPDJAwa4PDeAcZ3jtZuqZNZwVQZgiJAwakg0GGiQMw1kn0+qu07zVJx+BPmjGCO++2+XfbJyfvKN2rVTg5Picb4HmZsotivTzsWUVatQp6MD9YaaI5Uzjyj2zUooyWAjDMRpnPhG19hew9uvdLtQjVaNTzBTkNfjoAPBPNvHoOuRLCGC40mjVe75Oo6/sDwy05fRVA+aA1f8AxkZkmEd7hH0Ljg3Y7QaVg9GlrRx0cgu4+TOSR9IwFFLgzsybCAIAgCAIAgCAIAgEbKwwKsAwIwQRkEHqCD1EA57x72RaO5i+nd9Ix/CuHqz/ACHBHyVgPSauKZFOmMjE6T2KDm/e8Qd18q6RW39TO4/tMdiNFpoJmG9rPZrSaGrR1aeoLztaXcnmsfkCAczHfHvHboPKR2vtxg66qotNNHPUDDofvI/aR8o57OmKTyv2Koqc9WwPSau2K4RtX0uKe/7mQ4BwE6nVV6au0VNYr8rMCylkRn5TjpkKd9/lNqpuezJNTooduxm9Z7P+LVHH+FW4fmrsrI+zEN/aSusqpaD0ZX4Z7OOKXEBqk0q+L2OrHHoqEkn0OPnCrMw0CT3OsdjexWm4fWQo722wYtucDmb+ED8Kfw/cnrJUsFhCCisIhxH2ecLuJZtHWpPU1lqfuKyAYwjLhFnvC/Z9wyhgyaRCw3BsLXYPgQLCQD6iMIKEUbRMmwgCAIAgCAIAgCAIAgCAIAgCAIBxj29XZv0iflrtb+tkA/8AYZz3nRR5OapOVnQi4SaM3Rkuz+s7nW6O7wS9AT/C55G/9JaS0PEjS1ZifS8sCvEAQBAEAQBAEAQBAEAQBAEAQBAEAQBAEAQDiXtl4RrH1nfjT2PQtSIroC4GOZmLBd03Y7nbYbznui2zoqkksHN6718xOZpnQV11Cj8QmrTNk0HsFoNdYZ3PQIpY/YbzMISTMSksH0/wHVPbpqLLEZHetGdGUqysVHMCDuN8yxXBXvZl/MmBAEAQBAEAQBAEAQBAEAQBAEAQBAEAQBAEAtNVwuizeyiqw/x1o36iYwjOWW6dndGNxo9OPlTWP/rGEO5mQqpVRhVCjyAAH9pkwTgCAIAgCAIAgCAIAgCAIAgCAIAgCAIAgCAIAgCAIAgCAIAgCAIAgCAIAgCAIAgCAIAgFKzUopwzqpPQFgD9jAKTcRpGCba8EEg864IXGTnOPEfcQD39oU7fvq9+nvrvuBtv6j7wDxeJUkE99XgdTzrtnp4wB+0acA96gBGRlgNt99/DY/aAenXV4BDhgcY5feznm6cuc/C3y5T5QDz9o07nvq9v41/5gEf2pRv++Q8uScMD069IB63E6RjLgcwyMgjbp5eex8iR5iAP2lV+cdcdDjPu9Tjb403P5h5wD0cSpJwLUJ97YMCfc+Lb0wftAIpxWgjPfVjx3YKRjOcg7jofsYBL9pUf51f9a+OPX+JfuIA/aNOCe9Q4UscMGPKBknA3OxH3gERxWjGe/rG2d3UeBO4J2+FvsfKAVLNbWM5bp5Ak9VGAB1OWXp5iAVwc7wD2AIAgCAIAgCAIBbanh9NhJepHJHKSyhvdznG/hmAR/ZlP+Um5JPujq2Mn5nA+wgHn7KozzdzXnBGeUdG2IPzgEW4PpznNFZz1yoOdwd/qq/aAT/ZtO37pNumw/wC/L7DyEA9/Z9XTu1xttjbYsen+t8+fMYBTThFAORUu+/TboB0+n6+cA9o4TQi8orXHvdcsff6jJ3x6eg8hAJjh9WQe7XIwBt05c8uPlk/eADw2n/KXxOMDxABz5/Cv9I8oAr4dSvStRsR0HQjB/ttAINwmg82aa/e+L3RvvneAQbgmmOx09Z/0DwAH6KPtAKq8NpBJFSZIIPujo3xD67/c+cA8u4VQxy1KEnxKjzJ/Vm+8Ak3Dqic8gz9R0xjGOnwr/SPKAXCKAMAYA6CASgCAIAgH/9k="/>
          <p:cNvSpPr>
            <a:spLocks noChangeAspect="1" noChangeArrowheads="1"/>
          </p:cNvSpPr>
          <p:nvPr/>
        </p:nvSpPr>
        <p:spPr bwMode="auto">
          <a:xfrm>
            <a:off x="307975" y="-2643188"/>
            <a:ext cx="45148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nspirationseek.com/wp-content/uploads/2015/11/Christmas-Tree-Clip-Art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338"/>
            <a:ext cx="1450938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44663" y="560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609599" y="2323652"/>
            <a:ext cx="4060825" cy="40771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02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If carbon dioxide is completely removed from a plant’s environment, what would you expect to happen to the plant’s production of high-energy sugars?</a:t>
            </a:r>
          </a:p>
          <a:p>
            <a:pPr marL="502920" indent="-342900">
              <a:buAutoNum type="alphaUcPeriod"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More sugars will be produced</a:t>
            </a:r>
          </a:p>
          <a:p>
            <a:pPr marL="502920" indent="-342900">
              <a:buAutoNum type="alphaUcPeriod"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Carbon dioxide does not affect the production of high-energy sugars</a:t>
            </a:r>
          </a:p>
          <a:p>
            <a:pPr marL="502920" indent="-342900">
              <a:buAutoNum type="alphaUcPeriod"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same number of sugars produced but without carbon dioxide</a:t>
            </a:r>
          </a:p>
          <a:p>
            <a:pPr marL="502920" indent="-342900">
              <a:buAutoNum type="alphaUcPeriod"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 sugars will be produced </a:t>
            </a:r>
          </a:p>
          <a:p>
            <a:pPr marL="16002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 out equations for photosynthesis and cellular respiration.</a:t>
            </a:r>
            <a:endParaRPr lang="en-US" altLang="en-US" sz="1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>
              <a:buFont typeface="Wingdings 2" pitchFamily="18" charset="2"/>
              <a:buNone/>
            </a:pPr>
            <a:endParaRPr lang="en-US" altLang="en-US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572000" y="2323652"/>
            <a:ext cx="4038600" cy="4077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020" indent="0"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Molecules of DNA are composed of long chains of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Amino acids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Fatty acids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Nucleotides </a:t>
            </a:r>
          </a:p>
          <a:p>
            <a:pPr marL="16002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Which of the following is not part of a molecule of DNA?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Deoxyribose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Nitrogenous base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Phosphate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Ribose </a:t>
            </a:r>
          </a:p>
        </p:txBody>
      </p:sp>
    </p:spTree>
    <p:extLst>
      <p:ext uri="{BB962C8B-B14F-4D97-AF65-F5344CB8AC3E}">
        <p14:creationId xmlns:p14="http://schemas.microsoft.com/office/powerpoint/2010/main" val="173353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6607</TotalTime>
  <Words>444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Spoonamore, Ann Marie</dc:creator>
  <cp:lastModifiedBy>ammiracle</cp:lastModifiedBy>
  <cp:revision>61</cp:revision>
  <dcterms:created xsi:type="dcterms:W3CDTF">2006-08-16T00:00:00Z</dcterms:created>
  <dcterms:modified xsi:type="dcterms:W3CDTF">2015-12-15T12:47:09Z</dcterms:modified>
</cp:coreProperties>
</file>