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3" autoAdjust="0"/>
  </p:normalViewPr>
  <p:slideViewPr>
    <p:cSldViewPr>
      <p:cViewPr varScale="1">
        <p:scale>
          <a:sx n="101" d="100"/>
          <a:sy n="101" d="100"/>
        </p:scale>
        <p:origin x="-2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 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November 16, 2015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34200" cy="7620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 smtClean="0">
                <a:sym typeface="Symbol"/>
              </a:rPr>
              <a:t>Identify all of the following pictures as either a monocot or dicot. </a:t>
            </a:r>
          </a:p>
        </p:txBody>
      </p:sp>
      <p:pic>
        <p:nvPicPr>
          <p:cNvPr id="1028" name="Picture 4" descr="C:\Users\ammiracle\AppData\Local\Microsoft\Windows\Temporary Internet Files\Content.IE5\G3Z22EB5\thanksgiving_hand_turke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7" y="0"/>
            <a:ext cx="1468522" cy="18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2099733" cy="209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farm2.static.flickr.com/1027/863899157_bc784bea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22" y="2075991"/>
            <a:ext cx="1475156" cy="22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biology.clc.uc.edu/graphics/bio1082l/angiosperms/DSC_1673%20deptford%20pink%20dicot%20fl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ecpark.com/hort/MonocotDicotStemOvervie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9"/>
          <a:stretch/>
        </p:blipFill>
        <p:spPr bwMode="auto">
          <a:xfrm>
            <a:off x="914400" y="4166560"/>
            <a:ext cx="2168165" cy="23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ecpark.com/hort/MonocotDicotStemOvervie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2"/>
          <a:stretch/>
        </p:blipFill>
        <p:spPr bwMode="auto">
          <a:xfrm>
            <a:off x="3533237" y="4312253"/>
            <a:ext cx="2257964" cy="19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cactus-art.biz/note-book/Dictionary/aaa_Dictionary_pictures/tapro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86" y="4038600"/>
            <a:ext cx="1331106" cy="23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2927" y="219813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17516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5822" y="214508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1927" y="4419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33237" y="4419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87386" y="448188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 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November 17, 2015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34200" cy="3276601"/>
          </a:xfrm>
        </p:spPr>
        <p:txBody>
          <a:bodyPr>
            <a:normAutofit/>
          </a:bodyPr>
          <a:lstStyle/>
          <a:p>
            <a:pPr marL="411480" indent="-342900">
              <a:buFont typeface="+mj-lt"/>
              <a:buAutoNum type="arabicPeriod"/>
            </a:pPr>
            <a:r>
              <a:rPr lang="en-US" sz="1800" dirty="0" smtClean="0">
                <a:sym typeface="Symbol"/>
              </a:rPr>
              <a:t>Name the three parts of the pistil (female reproductive structure).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 smtClean="0">
                <a:sym typeface="Symbol"/>
              </a:rPr>
              <a:t>Name the two parts of the stamen (male reproductive structure).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 smtClean="0">
                <a:sym typeface="Symbol"/>
              </a:rPr>
              <a:t>Brightly colored flowers are easily going to attract pollinators. What are some other ways that flowers might attract pollinators if they are not brightly colored? </a:t>
            </a:r>
          </a:p>
        </p:txBody>
      </p:sp>
      <p:pic>
        <p:nvPicPr>
          <p:cNvPr id="1028" name="Picture 4" descr="C:\Users\ammiracle\AppData\Local\Microsoft\Windows\Temporary Internet Files\Content.IE5\G3Z22EB5\thanksgiving_hand_turke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7" y="0"/>
            <a:ext cx="1468522" cy="18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 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November 18, 2015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7086600" cy="32766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 smtClean="0">
                <a:sym typeface="Symbol"/>
              </a:rPr>
              <a:t>Explain why both autotrophs and heterotrophs depend on photosynthesis to obtain the energy they need for life processes. Include in your answer where energy ultimately begins. </a:t>
            </a:r>
          </a:p>
          <a:p>
            <a:pPr marL="68580" indent="0">
              <a:buNone/>
            </a:pPr>
            <a:endParaRPr lang="en-US" sz="2000" dirty="0">
              <a:sym typeface="Symbol"/>
            </a:endParaRPr>
          </a:p>
          <a:p>
            <a:pPr marL="68580" indent="0">
              <a:buNone/>
            </a:pPr>
            <a:r>
              <a:rPr lang="en-US" sz="2000" dirty="0" smtClean="0">
                <a:sym typeface="Symbol"/>
              </a:rPr>
              <a:t>(Please answer with 2-3 complete sentences.) You do not have to write down </a:t>
            </a:r>
            <a:r>
              <a:rPr lang="en-US" sz="2000" smtClean="0">
                <a:sym typeface="Symbol"/>
              </a:rPr>
              <a:t>the prompt. </a:t>
            </a:r>
            <a:endParaRPr lang="en-US" sz="2000" dirty="0" smtClean="0">
              <a:sym typeface="Symbol"/>
            </a:endParaRPr>
          </a:p>
        </p:txBody>
      </p:sp>
      <p:pic>
        <p:nvPicPr>
          <p:cNvPr id="1028" name="Picture 4" descr="C:\Users\ammiracle\AppData\Local\Microsoft\Windows\Temporary Internet Files\Content.IE5\G3Z22EB5\thanksgiving_hand_turke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7" y="0"/>
            <a:ext cx="1468522" cy="18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 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November 19, 2015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7086600" cy="32766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 smtClean="0">
                <a:sym typeface="Symbol"/>
              </a:rPr>
              <a:t>In your own words, describe the ATP and ADP cycle.</a:t>
            </a:r>
          </a:p>
          <a:p>
            <a:pPr marL="68580" indent="0">
              <a:buNone/>
            </a:pPr>
            <a:endParaRPr lang="en-US" sz="2000" dirty="0">
              <a:sym typeface="Symbol"/>
            </a:endParaRPr>
          </a:p>
          <a:p>
            <a:pPr marL="68580" indent="0">
              <a:buNone/>
            </a:pPr>
            <a:r>
              <a:rPr lang="en-US" sz="2000" dirty="0" smtClean="0">
                <a:sym typeface="Symbol"/>
              </a:rPr>
              <a:t>Then in your own words, create an analogy to help you remember the difference between ATP and ADP. </a:t>
            </a:r>
          </a:p>
        </p:txBody>
      </p:sp>
      <p:pic>
        <p:nvPicPr>
          <p:cNvPr id="1028" name="Picture 4" descr="C:\Users\ammiracle\AppData\Local\Microsoft\Windows\Temporary Internet Files\Content.IE5\G3Z22EB5\thanksgiving_hand_turke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7" y="0"/>
            <a:ext cx="1468522" cy="18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 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November 20, 2015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077200" cy="5029201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Based on the cycle of photosynthesis and cellular respiration, one can say that the ultimate original source of energy for all living things on Earth is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Water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Glucose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The sun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Carbon dioxide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ADP is changed to ATP because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ATP helps produce glucose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ADP does not have enough energy to meet the needs of living cells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ADP has three phosphates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ADP has more available energy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Chlorophyll is green because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600" dirty="0" smtClean="0">
                <a:sym typeface="Symbol"/>
              </a:rPr>
              <a:t>It transmits light and causes an optical illusion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600" dirty="0" smtClean="0">
                <a:sym typeface="Symbol"/>
              </a:rPr>
              <a:t>It reflects green wavelengths of light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600" dirty="0" smtClean="0">
                <a:sym typeface="Symbol"/>
              </a:rPr>
              <a:t>It absorbs blue and yellow wavelengths, which make green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600" dirty="0" smtClean="0">
                <a:sym typeface="Symbol"/>
              </a:rPr>
              <a:t>It absorbs green wavelengths of light </a:t>
            </a:r>
          </a:p>
          <a:p>
            <a:pPr marL="708660" lvl="1" indent="-342900">
              <a:buFont typeface="+mj-lt"/>
              <a:buAutoNum type="alphaUcPeriod"/>
            </a:pPr>
            <a:endParaRPr lang="en-US" sz="1800" dirty="0" smtClean="0">
              <a:sym typeface="Symbol"/>
            </a:endParaRPr>
          </a:p>
          <a:p>
            <a:pPr marL="365760" lvl="1" indent="0">
              <a:buNone/>
            </a:pPr>
            <a:r>
              <a:rPr lang="en-US" sz="1800" dirty="0">
                <a:sym typeface="Symbol"/>
              </a:rPr>
              <a:t> </a:t>
            </a:r>
            <a:endParaRPr lang="en-US" sz="1800" dirty="0" smtClean="0">
              <a:sym typeface="Symbol"/>
            </a:endParaRPr>
          </a:p>
        </p:txBody>
      </p:sp>
      <p:pic>
        <p:nvPicPr>
          <p:cNvPr id="1028" name="Picture 4" descr="C:\Users\ammiracle\AppData\Local\Microsoft\Windows\Temporary Internet Files\Content.IE5\G3Z22EB5\thanksgiving_hand_turke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85" y="7937"/>
            <a:ext cx="1226753" cy="15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 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November 30, 2015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077200" cy="5181601"/>
          </a:xfrm>
        </p:spPr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A student conducts an experiment by collecting the gas given off by a green plant in bright sunlight at room temperature. The gas being collected is probably ____________________.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ATP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Water Vapor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Carbon Dioxide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Oxygen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In photosynthesis, how many molecules of carbon dioxide are used to make 1 molecule of glucose? 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1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2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6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1800" dirty="0" smtClean="0">
                <a:sym typeface="Symbol"/>
              </a:rPr>
              <a:t>12</a:t>
            </a:r>
          </a:p>
          <a:p>
            <a:pPr marL="68580" indent="0">
              <a:buNone/>
            </a:pPr>
            <a:endParaRPr lang="en-US" sz="1800" dirty="0" smtClean="0">
              <a:sym typeface="Symbol"/>
            </a:endParaRPr>
          </a:p>
          <a:p>
            <a:pPr marL="365760" lvl="1" indent="0">
              <a:buNone/>
            </a:pPr>
            <a:r>
              <a:rPr lang="en-US" sz="1800" dirty="0">
                <a:sym typeface="Symbol"/>
              </a:rPr>
              <a:t> </a:t>
            </a:r>
            <a:endParaRPr lang="en-US" sz="1800" dirty="0" smtClean="0">
              <a:sym typeface="Symbol"/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amesburylibrary.org/wp-content/uploads/2012/12/christmas-tre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473" y="1"/>
            <a:ext cx="15235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 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December 3, </a:t>
            </a:r>
            <a:r>
              <a:rPr lang="en-US" dirty="0" smtClean="0">
                <a:solidFill>
                  <a:srgbClr val="94C600"/>
                </a:solidFill>
              </a:rPr>
              <a:t>2015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077200" cy="5334001"/>
          </a:xfrm>
        </p:spPr>
        <p:txBody>
          <a:bodyPr>
            <a:normAutofit fontScale="92500" lnSpcReduction="20000"/>
          </a:bodyPr>
          <a:lstStyle/>
          <a:p>
            <a:pPr marL="411480" indent="-342900">
              <a:buFont typeface="+mj-lt"/>
              <a:buAutoNum type="arabicPeriod"/>
            </a:pPr>
            <a:r>
              <a:rPr lang="en-US" sz="1900" dirty="0" smtClean="0">
                <a:sym typeface="Symbol"/>
              </a:rPr>
              <a:t>Which process generates most of the ATP produced during cellular respiration?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700" dirty="0" smtClean="0">
                <a:sym typeface="Symbol"/>
              </a:rPr>
              <a:t>Electron Transport Chain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700" dirty="0" smtClean="0">
                <a:sym typeface="Symbol"/>
              </a:rPr>
              <a:t>Fermentation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700" dirty="0" smtClean="0">
                <a:sym typeface="Symbol"/>
              </a:rPr>
              <a:t>Glycolysis</a:t>
            </a:r>
          </a:p>
          <a:p>
            <a:pPr marL="708660" lvl="1" indent="-342900">
              <a:buFont typeface="+mj-lt"/>
              <a:buAutoNum type="alphaUcPeriod"/>
            </a:pPr>
            <a:r>
              <a:rPr lang="en-US" sz="1700" dirty="0" smtClean="0">
                <a:sym typeface="Symbol"/>
              </a:rPr>
              <a:t>Krebs Cycle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900" dirty="0" smtClean="0">
                <a:sym typeface="Symbol"/>
              </a:rPr>
              <a:t>The aerobic and anaerobic pathways of cellular respiration require which products of glycolysis?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 smtClean="0">
                <a:sym typeface="Symbol"/>
              </a:rPr>
              <a:t>NADH and ATP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 smtClean="0">
                <a:sym typeface="Symbol"/>
              </a:rPr>
              <a:t>Pyruvate and ATP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 smtClean="0">
                <a:sym typeface="Symbol"/>
              </a:rPr>
              <a:t>Pyruvate and NADH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 smtClean="0">
                <a:sym typeface="Symbol"/>
              </a:rPr>
              <a:t>ATP, pyruvate, and NADH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900" dirty="0" smtClean="0">
                <a:sym typeface="Symbol"/>
              </a:rPr>
              <a:t>While investigating yeast respiration, a researcher detects ethyl alcohol in the yeast culture. Which molecules does the yeast culture also contain?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 smtClean="0">
                <a:sym typeface="Symbol"/>
              </a:rPr>
              <a:t>Lactic Acid and ATP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 smtClean="0">
                <a:sym typeface="Symbol"/>
              </a:rPr>
              <a:t>Oxygen and lactic acid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 smtClean="0">
                <a:sym typeface="Symbol"/>
              </a:rPr>
              <a:t>Carbon dioxide and ATP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 smtClean="0">
                <a:sym typeface="Symbol"/>
              </a:rPr>
              <a:t>Oxygen and carbon dioxide </a:t>
            </a:r>
            <a:endParaRPr lang="en-US" sz="1700" dirty="0" smtClean="0">
              <a:sym typeface="Symbol"/>
            </a:endParaRPr>
          </a:p>
          <a:p>
            <a:pPr marL="365760" lvl="1" indent="0">
              <a:buNone/>
            </a:pPr>
            <a:r>
              <a:rPr lang="en-US" sz="1800" dirty="0">
                <a:sym typeface="Symbol"/>
              </a:rPr>
              <a:t> </a:t>
            </a:r>
            <a:endParaRPr lang="en-US" sz="1800" dirty="0" smtClean="0">
              <a:sym typeface="Symbol"/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amesburylibrary.org/wp-content/uploads/2012/12/christmas-tre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371171" cy="17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5362</TotalTime>
  <Words>409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Spoonamore, Ann Marie</dc:creator>
  <cp:lastModifiedBy>ammiracle</cp:lastModifiedBy>
  <cp:revision>44</cp:revision>
  <dcterms:created xsi:type="dcterms:W3CDTF">2006-08-16T00:00:00Z</dcterms:created>
  <dcterms:modified xsi:type="dcterms:W3CDTF">2015-12-03T12:40:33Z</dcterms:modified>
</cp:coreProperties>
</file>