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0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0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1B55DEC-D36E-4D26-A8CF-D130F2DA7E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6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5DEC-D36E-4D26-A8CF-D130F2DA7E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08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5DEC-D36E-4D26-A8CF-D130F2DA7E9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02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5DEC-D36E-4D26-A8CF-D130F2DA7E9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3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098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84F780-BB83-434F-AAF2-5E69381DD5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21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93E4E-1990-4C0D-83EA-99C37E626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DD05A-C0AF-4097-8D12-FE1A64C7A0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33EA6-6D98-46A0-9AFB-644D80602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EF8D7-0396-44D4-A7DC-379CE9483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8202B-7DDB-4006-8D05-CB09BAA35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C33CE-0549-454D-B11A-A389C3BA4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14152-2165-4724-9B50-639F4A2FB4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FE651-BB25-41A6-B743-2A826ADAB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32575-90B2-4854-B2B2-E789FD6D4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D1768-3AA3-4F04-BFE4-E3615EFB4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07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1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967AB44-7D11-41BC-BD50-E50BA32E7F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20.xml"/><Relationship Id="rId18" Type="http://schemas.openxmlformats.org/officeDocument/2006/relationships/slide" Target="slide15.xml"/><Relationship Id="rId26" Type="http://schemas.openxmlformats.org/officeDocument/2006/relationships/slide" Target="slide7.xml"/><Relationship Id="rId3" Type="http://schemas.openxmlformats.org/officeDocument/2006/relationships/slide" Target="slide3.xml"/><Relationship Id="rId21" Type="http://schemas.openxmlformats.org/officeDocument/2006/relationships/slide" Target="slide12.xml"/><Relationship Id="rId7" Type="http://schemas.openxmlformats.org/officeDocument/2006/relationships/slide" Target="slide26.xml"/><Relationship Id="rId12" Type="http://schemas.openxmlformats.org/officeDocument/2006/relationships/slide" Target="slide21.xml"/><Relationship Id="rId17" Type="http://schemas.openxmlformats.org/officeDocument/2006/relationships/slide" Target="slide16.xml"/><Relationship Id="rId25" Type="http://schemas.openxmlformats.org/officeDocument/2006/relationships/slide" Target="slide8.xml"/><Relationship Id="rId2" Type="http://schemas.openxmlformats.org/officeDocument/2006/relationships/slide" Target="slide2.xml"/><Relationship Id="rId16" Type="http://schemas.openxmlformats.org/officeDocument/2006/relationships/slide" Target="slide17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2.xml"/><Relationship Id="rId24" Type="http://schemas.openxmlformats.org/officeDocument/2006/relationships/slide" Target="slide9.xml"/><Relationship Id="rId5" Type="http://schemas.openxmlformats.org/officeDocument/2006/relationships/slide" Target="slide5.xml"/><Relationship Id="rId15" Type="http://schemas.openxmlformats.org/officeDocument/2006/relationships/slide" Target="slide18.xml"/><Relationship Id="rId23" Type="http://schemas.openxmlformats.org/officeDocument/2006/relationships/slide" Target="slide10.xml"/><Relationship Id="rId10" Type="http://schemas.openxmlformats.org/officeDocument/2006/relationships/slide" Target="slide23.xml"/><Relationship Id="rId19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24.xml"/><Relationship Id="rId14" Type="http://schemas.openxmlformats.org/officeDocument/2006/relationships/slide" Target="slide19.xml"/><Relationship Id="rId22" Type="http://schemas.openxmlformats.org/officeDocument/2006/relationships/slide" Target="slide11.xml"/><Relationship Id="rId27" Type="http://schemas.openxmlformats.org/officeDocument/2006/relationships/slide" Target="slide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5.xml"/><Relationship Id="rId4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slide" Target="slide17.xml"/><Relationship Id="rId5" Type="http://schemas.openxmlformats.org/officeDocument/2006/relationships/slide" Target="slide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4000" dirty="0"/>
              <a:t>Jeopardy</a:t>
            </a:r>
          </a:p>
        </p:txBody>
      </p:sp>
      <p:sp>
        <p:nvSpPr>
          <p:cNvPr id="20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57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latin typeface="Times" charset="0"/>
                <a:hlinkClick r:id="rId2" action="ppaction://hlinksldjump"/>
              </a:rPr>
              <a:t>$100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228600" y="838200"/>
            <a:ext cx="18288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Unit 1	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133600" y="838200"/>
            <a:ext cx="16002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Unit 2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3810000" y="838200"/>
            <a:ext cx="16002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Unit 3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5447145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000" dirty="0" smtClean="0">
                <a:latin typeface="Times" charset="0"/>
              </a:rPr>
              <a:t>Unit 4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086600" y="838200"/>
            <a:ext cx="15240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 smtClean="0">
                <a:latin typeface="Times" charset="0"/>
              </a:rPr>
              <a:t>Unit 5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59" name="AutoShap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7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3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0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7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1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7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5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2" name="AutoShape 1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7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6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3" name="AutoShape 15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086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4" name="AutoShape 1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86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5" name="AutoShape 1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7086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6" name="AutoShape 1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7086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7" name="AutoShape 19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70104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8" name="AutoShape 20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4102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2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69" name="AutoShape 21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54102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3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0" name="AutoShape 22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4102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1" name="AutoShape 23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4102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5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2" name="AutoShape 24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54102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6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3" name="AutoShape 25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8100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7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4" name="AutoShape 26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8100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8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5" name="AutoShape 27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19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6" name="AutoShape 28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8100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0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7" name="AutoShape 29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38100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1" action="ppaction://hlinksldjump"/>
              </a:rPr>
              <a:t>$100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8" name="AutoShape 30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133600" y="54864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2" action="ppaction://hlinksldjump"/>
              </a:rPr>
              <a:t>$500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79" name="AutoShape 31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2133600" y="45720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3" action="ppaction://hlinksldjump"/>
              </a:rPr>
              <a:t>$400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0" name="AutoShape 32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2133600" y="36576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4" action="ppaction://hlinksldjump"/>
              </a:rPr>
              <a:t>$300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1" name="AutoShape 33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2133600" y="27432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latin typeface="Times" charset="0"/>
                <a:hlinkClick r:id="rId25" action="ppaction://hlinksldjump"/>
              </a:rPr>
              <a:t>$200</a:t>
            </a:r>
            <a:endParaRPr lang="en-US" altLang="en-US" sz="2400">
              <a:latin typeface="Times" charset="0"/>
            </a:endParaRPr>
          </a:p>
        </p:txBody>
      </p:sp>
      <p:sp>
        <p:nvSpPr>
          <p:cNvPr id="2082" name="AutoShape 34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2133600" y="1828800"/>
            <a:ext cx="1524000" cy="762000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latin typeface="Times" charset="0"/>
                <a:hlinkClick r:id="rId26" action="ppaction://hlinksldjump"/>
              </a:rPr>
              <a:t>$100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2083" name="Rectangle 35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457200" y="62182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Final Jeopardy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$400</a:t>
            </a:r>
          </a:p>
        </p:txBody>
      </p:sp>
      <p:sp>
        <p:nvSpPr>
          <p:cNvPr id="160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we did not have enzymes, what problem would that create in the human body?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Reactions would occur too slowly to support life processes.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$500</a:t>
            </a:r>
          </a:p>
        </p:txBody>
      </p:sp>
      <p:sp>
        <p:nvSpPr>
          <p:cNvPr id="1617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533400" y="16764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Using this element information to draw the correct Bohr Model for Oxygen.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 descr="http://i3.cpcache.com/product/1453105007/8_oxygen_tile_coaster.jpg?height=225&amp;width=2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8901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data:image/jpeg;base64,/9j/4AAQSkZJRgABAQAAAQABAAD/2wCEAAkGBxQTEhQUExQWFhQVFx0YFxgYGBoYHRocHBgcHyAgFR4YHCgiGhslHRkaITEhJikrLi4uFx8zODQsQygtLiwBCgoKDAwOGg0MFCscHyQ1NDIrKywrKywrNzc3Ny0sNDAsLDcrNyssNyw3KzcsKysrLDcrKysuLCsrKysrLCssLP/AABEIAL4AoAMBIgACEQEDEQH/xAAcAAEAAgMBAQEAAAAAAAAAAAAABgcBBAUDCAL/xABBEAABAwIEBAQDBQUFCQEAAAABAAIDBBEFEiExBgdBURMiYYEUMnFCUmKRoSNygrHBCBUzQ1Mkc3WSssPR8PE2/8QAFAEBAAAAAAAAAAAAAAAAAAAAAP/EABURAQEAAAAAAAAAAAAAAAAAAAAB/9oADAMBAAIRAxEAPwC8UREBERAREQFyuJMfgooXT1D8rBp3Lj0DR1K6hKoP+0hXuNRSwXGRsRktf7TnEaj0DdP3igs3gnmHSYkXMhL2StF/DkADiB1blJBHuv1x9x9T4YweIHSSvBMcTdCbdXE/K2+l7H0BXzFwpjPwdZBUgE+E8OIGhLdnAfUEj3W/zEx6SurX1EkT4czWhkb73awNtoS0XBdmdt9ojVB9G8A8f0+KNd4bXRyxgF8b7Ei/VpHzNvpew+gUvC+R+WPEDKDEYp5XOEID2yZRckGN1hbqM+Q+y+ksB49oKvKIahmZ2zHHI7bs5BJkWLrKAiIgIiICIiAiIgIiIC8K2sZDG6SV7WRsF3OcbAAdyV54piMdPE+aVwZHGMznHoB/Xpb1VR00FRxJN4kpfBhcTrMYNHTOHc++p2HTVBsYnx5W4nK6nwePLE0hr6twtb92+jR+ZPoufiXI6R8D5HVjpa4+Yl/yO9CTd1/xX9lcWE4ZFTxNigjbHG3ZrRb39T6rae4AXJsBuTsgo3l/yzNDL8dib4oo4LljS4WLraOcdrDWzdybfQzbiXhugx6Fr45wXRHK2WIh2Xu14O49NFV/Pnin4iqZTwyh0ELATkcC10hJvexsS0WHoSVFeW/Fhw6sbO7OYiC2VjbXc0g2tcgXDrH80H0JwXy1pKCJ7LeO6W2d0rWkEA3ADdgAdeuq1uJuUmH1d3NjNPITfPDYDru0+Uj2B03XjhHOPDJrZpHwuN9JGEWt3LbjUeqm+G4lDOwPhlZI0/aY4O/lsgqPxcXwLV5+OoG7nXNG3TW5uW79bjTorO4X4qpq+ES07w4faadHMPZ46fXZdlzRZVVxhwC+ll/vHCR4c7DeSAfLI37QA9bXLdtLjVBawKyorwFxpFiUGdvkmZYTRHdjv6tJBsfTVSkIMoiICIiAiIgLBKyoDza4gdFAyjpw41VcfCjDdw0kBzr9NHW9yeiCPYk6THsQdTxvthlG8eMR/nyA7A9RpYdhc63Ctmlp2xsaxjQ1jRla0CwAGwHouVwfw7HQUsdPFs0Xc7q55+Zx+v8AIBc3mFxmzD4RlHiVUvlgiGpc46AuA1yg/nsgce8d0+Gx3f8AtJ3D9nA02c71O+Vvrb6XUEi4XxTGrS18xpKVxu2nYDmy9LtPW3V1+unRSHgHl+5jzX4ifGrpDm82oi7AdMwFvpsFYyD5/wCZ/Kb4aNk2HxyPY0EStuXv9HAdRvcALU5NcAzyVbKqoicyCAkgSNt4j7WADXDYXuT6BfRdkCDgYrwXQ1F/FpYnE/aygHQWGrbdFA8V5Qvp3+PhFS+nlH+W5xLXfxf0cHD6K3EQVfwnzJkZP8Fi0fw1QNGynyskNxbfQEg7g2PorOvdcHjDhGnxCExTt1A8kg+aM92n+mxUJ4J4gqMPqRheJEEEWpagnSQC1mknfewudDp2QOYGBS4fUf3xQAAt0q4RoJGE3c7Qelz9AehVjYFi8VVBHUQuvHI0OHcdwexB0I9FuSRBwIIBBBBB6g91VvCwOEYs/Dy53wdZeWluNGSX1YD2tceze5QWsiIgIiICIiDBKrHgcf3hilZiTheKA/C03Y2+Zw773/jUj5o4uaXDah7b53N8JlvvSeUfzK2+BcBFFQwU/Vrbv/fdq79T+iDr4lXRwRSSyuDY42lziegA/wDdFWvLbCXYhUPxmrALnOLaRnSONpIvbvvb1ueoXvzWmdVz0mExHWoeJagj7ELT1+tnEfu26qxqKlZFGyOMBrGNDWgdABYIPYBZREBERAREQFGOP+EI8SpjE7yyt80MnVj+n8J2I/kdVJ1goITyr4mdVUzoZ3D4ulcYZh1OUkBxHrYi/cFZ5sYC6pojJFcVFK4VEJG92aketx+oC4vGLG4Zi1NiLQGw1R+GqbaC7tWuPr5b3/AVZxAI7ghBxuDcdbW0cFQ237RgzAfZeNHD2dddtVtyzaaSuxHDTcMY/wCIg/3ch2/hu0epurJQEREBEWHIK55mt+JrsJodMr5zPKD1ZFY2I65vMPYKxgVXlMPG4jlcRpS0bWt2HzuJv67nspdxRiPw9HUz6XihkeNbahhIH1JsPdBC+XkYq8SxHEDrlk+Fi7BrAM1j1v5fzVlKGcocL+HwqmaR5ntMrr6G7zfX2sFM0BFglYD0H6RYul0GUWLogyiIgjfMPA21mH1ELhrkL2Hs9urSLfT9V58tsYNVhtLK43eIwx565meU39Ta/upOQq55StMEuKUZv+wq3OaCbkMkuW6WGhAvf1Qc3mRizMNxajrjYtfFJFM1ti8tGxsSNLka9wp1wjxbTYhGZKd98ts7Do9hP3m7gHWx2NjZfPvPKokdi0zZL5WNYI/3SwG47+Yu19F0v7PEzxiUjW/I6B2ft5XNyk9tTb3QfR6LAWUBaGP4o2lp5qh/yxMLz62Gg9zYe631C+cVO9+E1QjBJDQ42v8AKHAnbfRBQtPzHq48QlrmEB0rhnj3aWDZlzrsNxbqVdfHmOMqcAlqIiLTxNAG+rnAFo9b3HsvmEq65aV8fCkAe0gmZjhfs6oJB9wQgufAqfw6eBliMsTBY7izRut9ecHyt+g/kvRByuKa90FHUzN+aKCSRva7WOIv7hV1R4Q6ifhdTFNK+arf4dRneXMkMsTnXLemV9iLW0CtKvpWyxvjeLskYWOHcOBB/QqF4RwLPE+Iy1jpmUrXCkY5gGQlhYHSkfOWg2CDm0HMGqewSmOJscU0FNU+V4Ile8tkMZz2DASy1wdze68sc5jVLIy6IUzczqkxGUSWkbBI2NrGAPGaZ7i61jY5dl+8T4KFHh+IftC9ktKC8BpzOqWAnxW67udl07jdR/iigdSNw9oNQx8VGfDdFD43iTuc12RwIs0l1yTucyCS1XMKeOrZE5tN4cb4IqhuciZ0kzWkmnYXf4bXPbe4J0dtutjhrjSsmqomTRQNp5pKiGNzC7OXwOebkFxAaWtt9QTpew9ouDZn1LarxmxeN4UlTEYmPPiMa0HwnkXYDlAPv3W7hXBxhfSu8UH4eeplIy/N8Rn0GumXPv6JBMEREBVzgh8LiOvZqPHpY5bHZxYWtv6WBI9yrGVds/8A1Dv+G/8AeCDS53cGR1NM+tDi2WmjJIAFntBvZ3W46G/cWW9yd4Rp6SlFRFL4z6mNhc/QBotfI0DaxJvfW49FEf7RXEL2mCjY4hrgZJbEjNrZrXDqNz/8Ue5B8RPhrvhi8+FUNIDSTYPbqC0dyMw9/RB9JIsBZQF51EQe1zXC7XAtcDsQRYg+y9FgoKDwLlhTVGLV0Re9sFJJGRGNS8PBdlLjs3S3exVh82qFowedrWkCFrHMDemRzbX9AFq4QPC4irGEAePSxvb0vlNifUqU8Z0BqKCriAuXwSBu/wA2U5dvxAIN7B6jxIIX3BzxtdcbG7QdFuqJ8rcR8fC6R53EeQ7bsJadtttlLEBERBhZREBERAREQFXWFOEvEtW7fwKJkem13Pa6zvX0ViXVd8sH+NWYvVf6lX4IIOhbCC1tumxGqCCf2jsKc2emqbHI9hjJ6BzTe3uD+ijvI7C3S4rE8A5YGukcRsNC0An1Lv0Vu88i12GeEbZ5p4o4r/eLr37jyh2o7qV8McMU1DGWU0QjDtXG5c5x/E51yd0HZCyiICIiCuON3/DYzhVVY5Jc1I9wPV58gI7ZnE+xv0Vi5VCecWGmXDZHsH7SmLZ2G2oyG5tb8N/yUm4exdlVTQ1DCCJWB2nQ21HsdEEJ5WWpanEcOOnhT+NE3T/DkA+X0Fh+f52Qqw5iMNBiFHirPkJFNVdvDcdHHta51v8AZarMieHAEEEEXBGoIPbug/aIiAiIgIiICIsFBxuMsXFJRVE5NvDjdbUA5jo0C/UuIXK5VYV8PhlMHAh8rfGffe8nm17GxGi4PMh3x9bR4UwnIXfEVOU7MZsHW6EnqNy1WWxoAAGwFggrzmA7x8SwmktmAldUvHbwx5SbajW6sRqrbhD/AGzG6+s3jpmikjOti4Hzn2I/JwVlICIiAiIg8qiBr2uY4Xa5pa4dwRYj8iq55VSupZqzCpNDTyGSnv1heb6X3sbH+Iqy1WnNShlppYMXpreJS2ZO3/UhJ6/S5HfzX6BBOeIcHjq6eWnmF2SNLfUHo4fiB1H0UI5TY2+PxMLq/LU0hIZc/wCJFfylt97X6dMvqp9hmIR1ETJYnB0cjQ5pHYqGczOC31OSspDkr6axjINs4ab5XX672v3IOhQT0FZUI5dcfR17PDlAirI9JIT5SbbuYDrbuOl7KbXQZRFglBlF+Q66/SAuPxXxBFQ00lRMfKwaDq9x2a31J/LfotjG8ZhpInTVEjY42i5JO/o0buJ7DVVfg1DJj9W2sqWFmHU5Ip4jp4rgfmf3Hf6W73Du8psBkDZcRqW2qq5xfru2Im7WjsDobdg3su7zC4gFDQzTf5hHhxD70jtGgC+vf2Kkg00VWVk39740yFpDqLDj4kht5Xz3sBfrY/8AS5BKuWXD5osPhjd/ivHiy/vv1I9bbeylaIgIiICIiAvGrpWSMdHI0OY9pa5p1BBFiD7L2RBUPDVecDrnYdUF3wVQ8OpJTchhcbFrndBewPbRxsHXVuhcLjLhiLEKZ0Eul9WPG7HDYj+VuoUF4O4vnw+cYZizrOGlPUn5Xt2Ac635OP0Pch2OP+XTapwqqRwp65hzNkBIDyNs9tj+K31uuBhXM+ooX/DYzA9jmmwqGNu147kAWd3u3vsFbrDf1WtiWGwzsMc0bJGH7L2hw/VBp4PxLS1Tc1PURSDrlcLjbcHUbqtefnGMtO2KkgeWPlaXyOabOyXIAB6BxB/5V08W5K0Mjs8D5qYk6hjszfYO1Guu9tFWXNDl7UULGTvqH1UZOQvdmJjG7Q4knQ6+l0Hryf46mp6xkE0pdTTktd4j9GOto4F22tgRtqrP4m5v0kBMVKHVc+wbEDlvbq62v8IKo/lzwi7EaxkRDvBbd0zxplaOgJFsxNgB9T0K+l+HeDaKiH+zQMY775u55+rnXKCvcH4KrcVmbVYwSyFpzRUo006AgfK36+Y+itulpmRsayNoYxgDWtAsGgbAAbAL2KhHMDj1lCBDCBNWyWbHCNSLn5n229B1+l0GvzR4udA1tFSeavqrMY0aljXXBeex0IHuei7vAvC7MPpGQN1f80r/AL7z8x+nQegXC5ccFyQOdW1zvEr5xd2ax8IHUtb0B6G2gtYKfoMoiICIiAiIgIiIBXC4s4Vp8QhMVQy/3HjRzD3Yf6bFd1EFLw1+J4ASydjqzDhbLIPmjF9j92w6HTaxGoVg8McdUNc28E7Q7rG/yPHs7f6i6kskYcCCAQdwdQoDxHyioKlxkY11NLe+aE2F7nXKdL/S2wQT+6qHmTzaZTTPpIYGT5fLMZb5L/dA+16lfg8B43SkfB4mHsBvllLho35RZzXh2m+wVE4q+QzSmXSUvd4g/HmObb1ug+oOVPEFJV0pNLAync11pYmNAAcdiLAZgR1t6KT4vjtPSsL6iaONo3zO19huT6AL5k5WYRXVU0sVFUGnaWDxpNflvoBbUm97ajY6q2sL5LU5cJK6eaqk3N3Frb9euYi/qg0cU5l1Ne80uCwPc52hqHiwYOpAOjd93a9gVJeA+XUdE74iZxnrXXzSuJNrn7APXbU6qX4bhkVOwRwRsjYNmtFh+m/utsIMhERAREQEREBERAREQEREBERBiyqLmHydNZUOqaWVsbpDeRj75b9XNIGl+3c9FbyIIhy54GjwyAsDs8shvLJa17XsGjo0D/ypeiICIiAiIgIiICIiD//Z"/>
          <p:cNvSpPr>
            <a:spLocks noChangeAspect="1" noChangeArrowheads="1"/>
          </p:cNvSpPr>
          <p:nvPr/>
        </p:nvSpPr>
        <p:spPr bwMode="auto">
          <a:xfrm>
            <a:off x="155575" y="-1081088"/>
            <a:ext cx="1914525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xQTEhQUExQWFhQVFx0YFxgYGBoYHRocHBgcHyAgFR4YHCgiGhslHRkaITEhJikrLi4uFx8zODQsQygtLiwBCgoKDAwOGg0MFCscHyQ1NDIrKywrKywrNzc3Ny0sNDAsLDcrNyssNyw3KzcsKysrLDcrKysuLCsrKysrLCssLP/AABEIAL4AoAMBIgACEQEDEQH/xAAcAAEAAgMBAQEAAAAAAAAAAAAABgcBBAUDCAL/xABBEAABAwIEBAQDBQUFCQEAAAABAAIDBBEFEiExBgdBURMiYYEUMnFCUmKRoSNygrHBCBUzQ1Mkc3WSssPR8PE2/8QAFAEBAAAAAAAAAAAAAAAAAAAAAP/EABURAQEAAAAAAAAAAAAAAAAAAAAB/9oADAMBAAIRAxEAPwC8UREBERAREQFyuJMfgooXT1D8rBp3Lj0DR1K6hKoP+0hXuNRSwXGRsRktf7TnEaj0DdP3igs3gnmHSYkXMhL2StF/DkADiB1blJBHuv1x9x9T4YweIHSSvBMcTdCbdXE/K2+l7H0BXzFwpjPwdZBUgE+E8OIGhLdnAfUEj3W/zEx6SurX1EkT4czWhkb73awNtoS0XBdmdt9ojVB9G8A8f0+KNd4bXRyxgF8b7Ei/VpHzNvpew+gUvC+R+WPEDKDEYp5XOEID2yZRckGN1hbqM+Q+y+ksB49oKvKIahmZ2zHHI7bs5BJkWLrKAiIgIiICIiAiIgIiIC8K2sZDG6SV7WRsF3OcbAAdyV54piMdPE+aVwZHGMznHoB/Xpb1VR00FRxJN4kpfBhcTrMYNHTOHc++p2HTVBsYnx5W4nK6nwePLE0hr6twtb92+jR+ZPoufiXI6R8D5HVjpa4+Yl/yO9CTd1/xX9lcWE4ZFTxNigjbHG3ZrRb39T6rae4AXJsBuTsgo3l/yzNDL8dib4oo4LljS4WLraOcdrDWzdybfQzbiXhugx6Fr45wXRHK2WIh2Xu14O49NFV/Pnin4iqZTwyh0ELATkcC10hJvexsS0WHoSVFeW/Fhw6sbO7OYiC2VjbXc0g2tcgXDrH80H0JwXy1pKCJ7LeO6W2d0rWkEA3ADdgAdeuq1uJuUmH1d3NjNPITfPDYDru0+Uj2B03XjhHOPDJrZpHwuN9JGEWt3LbjUeqm+G4lDOwPhlZI0/aY4O/lsgqPxcXwLV5+OoG7nXNG3TW5uW79bjTorO4X4qpq+ES07w4faadHMPZ46fXZdlzRZVVxhwC+ll/vHCR4c7DeSAfLI37QA9bXLdtLjVBawKyorwFxpFiUGdvkmZYTRHdjv6tJBsfTVSkIMoiICIiAiIgLBKyoDza4gdFAyjpw41VcfCjDdw0kBzr9NHW9yeiCPYk6THsQdTxvthlG8eMR/nyA7A9RpYdhc63Ctmlp2xsaxjQ1jRla0CwAGwHouVwfw7HQUsdPFs0Xc7q55+Zx+v8AIBc3mFxmzD4RlHiVUvlgiGpc46AuA1yg/nsgce8d0+Gx3f8AtJ3D9nA02c71O+Vvrb6XUEi4XxTGrS18xpKVxu2nYDmy9LtPW3V1+unRSHgHl+5jzX4ifGrpDm82oi7AdMwFvpsFYyD5/wCZ/Kb4aNk2HxyPY0EStuXv9HAdRvcALU5NcAzyVbKqoicyCAkgSNt4j7WADXDYXuT6BfRdkCDgYrwXQ1F/FpYnE/aygHQWGrbdFA8V5Qvp3+PhFS+nlH+W5xLXfxf0cHD6K3EQVfwnzJkZP8Fi0fw1QNGynyskNxbfQEg7g2PorOvdcHjDhGnxCExTt1A8kg+aM92n+mxUJ4J4gqMPqRheJEEEWpagnSQC1mknfewudDp2QOYGBS4fUf3xQAAt0q4RoJGE3c7Qelz9AehVjYFi8VVBHUQuvHI0OHcdwexB0I9FuSRBwIIBBBBB6g91VvCwOEYs/Dy53wdZeWluNGSX1YD2tceze5QWsiIgIiICIiDBKrHgcf3hilZiTheKA/C03Y2+Zw773/jUj5o4uaXDah7b53N8JlvvSeUfzK2+BcBFFQwU/Vrbv/fdq79T+iDr4lXRwRSSyuDY42lziegA/wDdFWvLbCXYhUPxmrALnOLaRnSONpIvbvvb1ueoXvzWmdVz0mExHWoeJagj7ELT1+tnEfu26qxqKlZFGyOMBrGNDWgdABYIPYBZREBERAREQFGOP+EI8SpjE7yyt80MnVj+n8J2I/kdVJ1goITyr4mdVUzoZ3D4ulcYZh1OUkBxHrYi/cFZ5sYC6pojJFcVFK4VEJG92aketx+oC4vGLG4Zi1NiLQGw1R+GqbaC7tWuPr5b3/AVZxAI7ghBxuDcdbW0cFQ237RgzAfZeNHD2dddtVtyzaaSuxHDTcMY/wCIg/3ch2/hu0epurJQEREBEWHIK55mt+JrsJodMr5zPKD1ZFY2I65vMPYKxgVXlMPG4jlcRpS0bWt2HzuJv67nspdxRiPw9HUz6XihkeNbahhIH1JsPdBC+XkYq8SxHEDrlk+Fi7BrAM1j1v5fzVlKGcocL+HwqmaR5ntMrr6G7zfX2sFM0BFglYD0H6RYul0GUWLogyiIgjfMPA21mH1ELhrkL2Hs9urSLfT9V58tsYNVhtLK43eIwx565meU39Ta/upOQq55StMEuKUZv+wq3OaCbkMkuW6WGhAvf1Qc3mRizMNxajrjYtfFJFM1ti8tGxsSNLka9wp1wjxbTYhGZKd98ts7Do9hP3m7gHWx2NjZfPvPKokdi0zZL5WNYI/3SwG47+Yu19F0v7PEzxiUjW/I6B2ft5XNyk9tTb3QfR6LAWUBaGP4o2lp5qh/yxMLz62Gg9zYe631C+cVO9+E1QjBJDQ42v8AKHAnbfRBQtPzHq48QlrmEB0rhnj3aWDZlzrsNxbqVdfHmOMqcAlqIiLTxNAG+rnAFo9b3HsvmEq65aV8fCkAe0gmZjhfs6oJB9wQgufAqfw6eBliMsTBY7izRut9ecHyt+g/kvRByuKa90FHUzN+aKCSRva7WOIv7hV1R4Q6ifhdTFNK+arf4dRneXMkMsTnXLemV9iLW0CtKvpWyxvjeLskYWOHcOBB/QqF4RwLPE+Iy1jpmUrXCkY5gGQlhYHSkfOWg2CDm0HMGqewSmOJscU0FNU+V4Ile8tkMZz2DASy1wdze68sc5jVLIy6IUzczqkxGUSWkbBI2NrGAPGaZ7i61jY5dl+8T4KFHh+IftC9ktKC8BpzOqWAnxW67udl07jdR/iigdSNw9oNQx8VGfDdFD43iTuc12RwIs0l1yTucyCS1XMKeOrZE5tN4cb4IqhuciZ0kzWkmnYXf4bXPbe4J0dtutjhrjSsmqomTRQNp5pKiGNzC7OXwOebkFxAaWtt9QTpew9ouDZn1LarxmxeN4UlTEYmPPiMa0HwnkXYDlAPv3W7hXBxhfSu8UH4eeplIy/N8Rn0GumXPv6JBMEREBVzgh8LiOvZqPHpY5bHZxYWtv6WBI9yrGVds/8A1Dv+G/8AeCDS53cGR1NM+tDi2WmjJIAFntBvZ3W46G/cWW9yd4Rp6SlFRFL4z6mNhc/QBotfI0DaxJvfW49FEf7RXEL2mCjY4hrgZJbEjNrZrXDqNz/8Ue5B8RPhrvhi8+FUNIDSTYPbqC0dyMw9/RB9JIsBZQF51EQe1zXC7XAtcDsQRYg+y9FgoKDwLlhTVGLV0Re9sFJJGRGNS8PBdlLjs3S3exVh82qFowedrWkCFrHMDemRzbX9AFq4QPC4irGEAePSxvb0vlNifUqU8Z0BqKCriAuXwSBu/wA2U5dvxAIN7B6jxIIX3BzxtdcbG7QdFuqJ8rcR8fC6R53EeQ7bsJadtttlLEBERBhZREBERAREQFXWFOEvEtW7fwKJkem13Pa6zvX0ViXVd8sH+NWYvVf6lX4IIOhbCC1tumxGqCCf2jsKc2emqbHI9hjJ6BzTe3uD+ijvI7C3S4rE8A5YGukcRsNC0An1Lv0Vu88i12GeEbZ5p4o4r/eLr37jyh2o7qV8McMU1DGWU0QjDtXG5c5x/E51yd0HZCyiICIiCuON3/DYzhVVY5Jc1I9wPV58gI7ZnE+xv0Vi5VCecWGmXDZHsH7SmLZ2G2oyG5tb8N/yUm4exdlVTQ1DCCJWB2nQ21HsdEEJ5WWpanEcOOnhT+NE3T/DkA+X0Fh+f52Qqw5iMNBiFHirPkJFNVdvDcdHHta51v8AZarMieHAEEEEXBGoIPbug/aIiAiIgIiICIsFBxuMsXFJRVE5NvDjdbUA5jo0C/UuIXK5VYV8PhlMHAh8rfGffe8nm17GxGi4PMh3x9bR4UwnIXfEVOU7MZsHW6EnqNy1WWxoAAGwFggrzmA7x8SwmktmAldUvHbwx5SbajW6sRqrbhD/AGzG6+s3jpmikjOti4Hzn2I/JwVlICIiAiIg8qiBr2uY4Xa5pa4dwRYj8iq55VSupZqzCpNDTyGSnv1heb6X3sbH+Iqy1WnNShlppYMXpreJS2ZO3/UhJ6/S5HfzX6BBOeIcHjq6eWnmF2SNLfUHo4fiB1H0UI5TY2+PxMLq/LU0hIZc/wCJFfylt97X6dMvqp9hmIR1ETJYnB0cjQ5pHYqGczOC31OSspDkr6axjINs4ab5XX672v3IOhQT0FZUI5dcfR17PDlAirI9JIT5SbbuYDrbuOl7KbXQZRFglBlF+Q66/SAuPxXxBFQ00lRMfKwaDq9x2a31J/LfotjG8ZhpInTVEjY42i5JO/o0buJ7DVVfg1DJj9W2sqWFmHU5Ip4jp4rgfmf3Hf6W73Du8psBkDZcRqW2qq5xfru2Im7WjsDobdg3su7zC4gFDQzTf5hHhxD70jtGgC+vf2Kkg00VWVk39740yFpDqLDj4kht5Xz3sBfrY/8AS5BKuWXD5osPhjd/ivHiy/vv1I9bbeylaIgIiICIiAvGrpWSMdHI0OY9pa5p1BBFiD7L2RBUPDVecDrnYdUF3wVQ8OpJTchhcbFrndBewPbRxsHXVuhcLjLhiLEKZ0Eul9WPG7HDYj+VuoUF4O4vnw+cYZizrOGlPUn5Xt2Ac635OP0Pch2OP+XTapwqqRwp65hzNkBIDyNs9tj+K31uuBhXM+ooX/DYzA9jmmwqGNu147kAWd3u3vsFbrDf1WtiWGwzsMc0bJGH7L2hw/VBp4PxLS1Tc1PURSDrlcLjbcHUbqtefnGMtO2KkgeWPlaXyOabOyXIAB6BxB/5V08W5K0Mjs8D5qYk6hjszfYO1Guu9tFWXNDl7UULGTvqH1UZOQvdmJjG7Q4knQ6+l0Hryf46mp6xkE0pdTTktd4j9GOto4F22tgRtqrP4m5v0kBMVKHVc+wbEDlvbq62v8IKo/lzwi7EaxkRDvBbd0zxplaOgJFsxNgB9T0K+l+HeDaKiH+zQMY775u55+rnXKCvcH4KrcVmbVYwSyFpzRUo006AgfK36+Y+itulpmRsayNoYxgDWtAsGgbAAbAL2KhHMDj1lCBDCBNWyWbHCNSLn5n229B1+l0GvzR4udA1tFSeavqrMY0aljXXBeex0IHuei7vAvC7MPpGQN1f80r/AL7z8x+nQegXC5ccFyQOdW1zvEr5xd2ax8IHUtb0B6G2gtYKfoMoiICIiAiIgIiIBXC4s4Vp8QhMVQy/3HjRzD3Yf6bFd1EFLw1+J4ASydjqzDhbLIPmjF9j92w6HTaxGoVg8McdUNc28E7Q7rG/yPHs7f6i6kskYcCCAQdwdQoDxHyioKlxkY11NLe+aE2F7nXKdL/S2wQT+6qHmTzaZTTPpIYGT5fLMZb5L/dA+16lfg8B43SkfB4mHsBvllLho35RZzXh2m+wVE4q+QzSmXSUvd4g/HmObb1ug+oOVPEFJV0pNLAync11pYmNAAcdiLAZgR1t6KT4vjtPSsL6iaONo3zO19huT6AL5k5WYRXVU0sVFUGnaWDxpNflvoBbUm97ajY6q2sL5LU5cJK6eaqk3N3Frb9euYi/qg0cU5l1Ne80uCwPc52hqHiwYOpAOjd93a9gVJeA+XUdE74iZxnrXXzSuJNrn7APXbU6qX4bhkVOwRwRsjYNmtFh+m/utsIMhERAREQEREBERAREQEREBERBiyqLmHydNZUOqaWVsbpDeRj75b9XNIGl+3c9FbyIIhy54GjwyAsDs8shvLJa17XsGjo0D/ypeiICIiAiIgIiICIiD//Z"/>
          <p:cNvSpPr>
            <a:spLocks noChangeAspect="1" noChangeArrowheads="1"/>
          </p:cNvSpPr>
          <p:nvPr/>
        </p:nvSpPr>
        <p:spPr bwMode="auto">
          <a:xfrm>
            <a:off x="307975" y="-928688"/>
            <a:ext cx="1914525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$100</a:t>
            </a:r>
          </a:p>
        </p:txBody>
      </p:sp>
      <p:sp>
        <p:nvSpPr>
          <p:cNvPr id="1628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structure called that performs a specific function inside of the cell?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Organelle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$200</a:t>
            </a:r>
          </a:p>
        </p:txBody>
      </p:sp>
      <p:sp>
        <p:nvSpPr>
          <p:cNvPr id="1638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the differences between eukaryotes and prokaryotes?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Eukaryotes have a nucleus and membrane-bound organelles, prokaryotes do not.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$300</a:t>
            </a:r>
          </a:p>
        </p:txBody>
      </p:sp>
      <p:sp>
        <p:nvSpPr>
          <p:cNvPr id="1648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diffusion?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When a solution moves from an area of high concentration to an area of low concentration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$400</a:t>
            </a:r>
          </a:p>
        </p:txBody>
      </p:sp>
      <p:sp>
        <p:nvSpPr>
          <p:cNvPr id="1658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the cell theory state?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living things are made of cells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Cells are the basic unit of structure and function in an organism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Cells come from the reproduction of existing cells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58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5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58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3 - $500</a:t>
            </a:r>
          </a:p>
        </p:txBody>
      </p:sp>
      <p:sp>
        <p:nvSpPr>
          <p:cNvPr id="1669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correct order of organization from atoms to organisms?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/>
            </a:pP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Atom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ElementsMoleculesCellsTissuesOrgans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 Organ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SystemsOrganism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$100</a:t>
            </a:r>
          </a:p>
        </p:txBody>
      </p:sp>
      <p:sp>
        <p:nvSpPr>
          <p:cNvPr id="1679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ultimate original source of energy for all living things?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SUN!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$200</a:t>
            </a:r>
          </a:p>
        </p:txBody>
      </p:sp>
      <p:sp>
        <p:nvSpPr>
          <p:cNvPr id="1689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Why is cellular respiration called aerobic respiration?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Requires oxygen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$300</a:t>
            </a:r>
          </a:p>
        </p:txBody>
      </p:sp>
      <p:sp>
        <p:nvSpPr>
          <p:cNvPr id="1699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happens in place of cellular respiration when oxygen is not present? And what are the two different types of that process?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FERMENTATION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Lactic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Wingdings" panose="05000000000000000000" pitchFamily="2" charset="2"/>
              </a:rPr>
              <a:t> Acid or Alcoholic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$100</a:t>
            </a:r>
          </a:p>
        </p:txBody>
      </p:sp>
      <p:sp>
        <p:nvSpPr>
          <p:cNvPr id="13312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9812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Biology is the study of 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3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62400"/>
            <a:ext cx="8229600" cy="21336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Life 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$400</a:t>
            </a:r>
          </a:p>
        </p:txBody>
      </p:sp>
      <p:sp>
        <p:nvSpPr>
          <p:cNvPr id="17101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the two stages in photosynthesis and where do each occur?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Light-Dependent: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Thylakoid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Calvin Cycle: Stroma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4 - $500</a:t>
            </a:r>
          </a:p>
        </p:txBody>
      </p:sp>
      <p:sp>
        <p:nvSpPr>
          <p:cNvPr id="1720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elements are found in Nucleic Acids?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Carbon, Hydrogen, Oxygen, Nitrogen, Phosphate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$100</a:t>
            </a:r>
          </a:p>
        </p:txBody>
      </p:sp>
      <p:sp>
        <p:nvSpPr>
          <p:cNvPr id="1730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During DNA replication, a DNA strand that has bases CTAGGT, will be paired with what sequence?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2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GATCCA</a:t>
            </a:r>
            <a:endParaRPr lang="en-US" sz="2800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$200</a:t>
            </a:r>
          </a:p>
        </p:txBody>
      </p:sp>
      <p:sp>
        <p:nvSpPr>
          <p:cNvPr id="1740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480291" y="15240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Refer to the illustration. The entire molecule is called a _______________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Nucleotide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AutoShape 2" descr="data:image/png;base64,iVBORw0KGgoAAAANSUhEUgAAANsAAACsCAMAAADFeikLAAABBVBMVEX///+Y07706ii+oMuSlsVFSZ5jeKr7+/3r6/V0d7LExd+Z1b5CR52lp82Uy7xCSKNMUZ5marBeYZTl3Dqvq2Xn3jN8fIP67x6bmHyancn07/bIsNPi4uL29va8nclITaAAAACsq6vd3Nzr6+vXxt/Av79EQUK4trcuKitYVVampaXw8PA9Ojp7eXrS0dE2MjNXXKdlYmNRTk9XY6WKiInR0uaLvbmWlJUjHyBUXaSEsbaQjo5+p7Rba6dzbK+rrdB0cnKRgbrb3OyDhrtqhayPxLp4nbGHtrdykq9pg6xfc6iWhLykjsHi1egdFxmopGlnapF9gLjayuG5u9l2mLGAdbSTkYBOpW78AAANwElEQVR4nO2dC1vaTBbHx5UxAYIku/vuLpgwJmkCuV8MBbymWq1a666v+n7/j7JnAnhHAiQSfPrv8zSUAJ1fzsk5c8sMQs/ENJtst1Jh2SaDPpfYSkPg6xzH1bFQuj1ednEyFFsrE0wI4X2fUAml7rKLlJVuBcp1+POqBbq6Bz7sN5rLLlUWYgUOwK7WH9UCPMx/AtN1BWqy9ee6OvQJV1l20RYVRbtvrb/ST5/4Kw7Hwq327cEXQY+mW3k4sNrYH7dGWh/xtSCmrHIyqHH8yGpbv0Y5u8n+udUaW6685PItoGOBHA45WltPYn7zy5D3G49vl1e4BdUg/jj2P2VDzZFXCqS8qmmOmm39KduXVmvrFz3za2jNnzy/qoa7JeTqBRvESvqi2RqHk9LzmrOkqRN/TtWkp/8UxTzKnFLMCfEfwv+Ybb31hZ4bxcp7IjwPleK1O/H3NO8ZTSDnUOa0agrkfv2l3Z6zXRHyvOoldiazufozm3rtHMqcVmz90SWf+CRLT41zOI+Phh9u26Fut5HoGbrtWMgN7Y6JUK+jezLqhYYXusjtGHqnxyDZ1q9NFF132mivY+tLcc0Kx7desrW2/qSnfo1P+LgxvOG07R7SOop4HYHtNKsvI9dui30NuT1kbmvI1Bl32wS/VJS+grS+i+BKyOClPX05bP4D2/B+a/76lcR8Zmt84pCcjNg8CUlBT4VCW4YsU/eLHNHbU+CcaSCk6K4LJKLnipqm7QE0GDSOIMJ4k734Y9ie57c/H95+ZAshCDqOCvebash7AbwlB5ZrXIcyMgMGiaHs6gkbCrzYvKZsUtDRdX17GTFlAhvT3Gq9waYDW7w3ZDPN0AK7BfAXAw6ZsOnakE2h3Op2YrcAbklkLQHtDbYmy7K/vqw/afI8soElXNsVh2wixAlVN1XIdkArwx0mw/02ZHOArQeftsGgcAna18sIJt0nsWSU3+irZ405H9dGbJ0wAjOI28AW9lDbcIzIsgIjChxk9gPH0OAjIs1/oh47McSa2NYsx3DCpaQClpCfz+325VUj9aH1TWMkxA9GBNdUwc1Ukb6SRHowDZGek1QGMapET1lwsESLnp9cj8lTzfJjdXIC2xXxR/USrT/5vjGNwnVpMjXMT2E7JGV2+GGlJ038IdcsHBvq8g9O2XqTDVqntWUXck6xN0R41273vL+yPXm3ZNylsL7FNpvSCzYw28myizi3pPJjw7v1rJcreedwpTuDIMUdvtE5OfZIrrHsAi6iBscLE9C+8Xhle0sSMSVChLcs17rnH+L/qoo9Ibxw9QrtCu618grfbEOxtTrx75/Ttb754JArbrVEtwQT/8kg1dW9z5N66TOggelKAzpqKhx++/ntXuAJ4fmblffHBx03yjwmQ2HCE3/ZBcpUbPe2dCP4Qrl01K0R8jkc8lF0FkazyTDoWMArnbTfVYMIn81wD+r6KzvGMVVMGZ+sdHXrPR1x/OdJAi9FcKl4/QQZqYH9TxtNjgl3tOwy5KXmySermzxVheDVnjnzjlhIA8suQ26qvRzq/kTq+uTTRhN0smDLmylwzabLkUWiCXsiFLhP2scn89dNumVC/FoudRu1t/ho5RGH53bKmp9M7r7Jwy+VDGYHsD4uzfnNQ44M9jc3eMLnkCQVW0sGNpNBzPH45ozDmEwD8/M4FVMRCNn4Wq1u3vmENDKvlyq64cSxhdpBFAcK2jOiMGKkyIiMGYafu/488yebDSC626yugXZ3CM68y0zRIyQFptXRkKTL6FpDoobaHRW1r9PPiWBv8M3M//MxfYxidy1BW6uebmAyyLgNr+gKQqaOVM10tnvoOqDmcmJwS30Gw92SWccWmSOC+Yuh0RK46tmAcNl2USt0ipjZYQx7Tw56CEXhtmM5dJrOLE7JCqQx0x3HlggZnK09oFG6H5cEC90Ms4Giu3T+gOIpiAl79B23b+459DjLpIgSnqlS2S1jfLD7lCzxy+98pqlO0WOkhm2l4yJ5u2dFClL7ba2joPb2LGxsfZaWzhEEke+nL9Co9iEZZOeXihfYdk9CUUcPgkCKPL3To05q29pMv1NOPxubLUNS262+gQbZ4JLHpFKwHpgKx6WLJkxlQHhIaq/JErrN81xS3UJqCumaqDSp8XebE9BGqY7cFKv2XONICldiIanxu2vvoFUh1dWJX6ju6mMBT50axNxi8Mf3jDako6nupEB+yZSmzlagSW3n7D2jjeGGqe5jCp5GFX7Ko2IV8MeDH9PAhnSn36FVd1SYeMkI73efH/kYX0zzxwe4JNXdzO2XR+VUSu0aR5w/uW5yDEltZ/+tpDbJLzfBL7l5U12DI/WpIvXU9Q2WmxhNmIqPycSkNsl05wOC50x1Dfz3v/4zRX8NZnhS9gQLb1/mZo0Q/jytPz5q92DeVNeo/+uPf0/RH39PbzfU5d6+ENBSI4P9WcGo5U4v50x1lO1vU/SPWdiaN0R4/S5zW0+R1CbQzZvqMmejE4deRZM3Wmoz0f3YIKQ8c0dR9mxvzMmYIalNgNs8h8rMrK267NmgiXr43H+gpVa/2FwALUl10DSY0S9zYHsx7jFKaguhDWvPUMO+ncV0ObChp3Myxt2PC6IlpoNWHTdLqsuD7ZZ7WBZj3qT2tvZnS3V5sDF4/Pzi8Q3Bg3dbarMIUh3twEw90JcHG1R2knEPhs4jhZpxRmgJ3hn4Zdracy5sxzydk8GW6mRwlyXZ2rADkwjpipMLGzRRhWRM7fLNnqzF4E4h1aXrwMyFDVUIKYHzpG6pzQRHW3UkjV/mw8aCzaBmnAPZ2jDV8YTzhWnySR5sqAH+mEVSm0C3ecfz0GhNNDq8eElF8mGr+OQuNzR60/HkpDZNZZwLG9RNNharQb7PdkYGXcS8r5zuN1o3GfzIz3DVDZxi4D8vtiaH52hkp0X7sZPm8c+82BKnzMtw1f1Uj3/mxlbj+LxuuOrmBX6j3+Lj2FiCz3KyW/XrDpfmieTc2Jo3+CAvtl3CpRl8zo0N3WJymg/b2vdULpkjW9cn+Thldc2fPhKWL1vzBG/kw7bLve4l/Fg2dER2cqlSQuJON40hR7auz+fREgCX5NL1VObIxgjke/ZokLjTLnWZIxtq4DycsnqRdmp0nmzHdZKDU24ekJTPSWY+RvVUPjhl5v0l+37a6bEN7n///ecU/XdnzlV4G9jPvE5ZPSeDlB3nDY6frnlXGD7G3Mt5dgujnR6kfjymNrVHhWowHxtbxhdZs0FdMm2vOV1ALIXmmynA1Dg/6xvuHKeZVvUBqhCSbc9CdW2nKCv3ZO6U1R/11C6Ztxr4INOGTvUcF+ZB+QrvZ5q+qzt4tvneOao5IOdZon0lCz2ula1K4JTZGQ4Sd4Gej+zW/Qwj5eblvA805SGGx3eZoVV3B4V69PMGH2TWB1u9I4VaAKDL1TNrxJ1ezvE4U45ifXye1TyFrwOuUFPPmRIeZMV2hnGxHieGOmU2Tlld23hr+uIydSyQjJxyExfLJRFN35eZNHSqd8VbJuWWz2YItXpQvHWJjrMZGKieFnGzkzLeyKChA4m7QHXJsY64QRaR8mKRVQ3yUpPDZ4ub7etOoeqSYwlk8UhZ3ecLuRHbLcaL3nBpx+8/XFCnXDRSgkumGyz9aDVPFh/X3yf14kVJqqNFJ5tU1y6KVpccqztYdFreZmGXbmve4I3F7LZb3LUSawuO61cv8PzPZuasrs8vEinTj98vQwJeZAg15cS7JanGHSzglNWLIi8Fz9bJAkOop6nH75cifjjZpJr8mfUAdcniDAO8Vg3zp5vzKuXEu2XpmJDLjXm1Qwo0DPBabBnPL1IvbpRE9IGx0gIqYIv7t37rt37rt37rt1ZHojatLiFqkjjbYoJFUbszeT/JoYCtff0hZclamj2NDdELkH9BMpbq2KGhS8j09NBFSNZ1r42iPkJO2DNUpIZy1Ak7Zkds9wObbktu2rbtIiuydV1DVux5QXJhJMfzQjdZy9TUVfiXHXdc5Hi6R/fJpp/9cDF7AVKBTdNdBCx0PVLNc6Ww17YV0VaQqIs9W5HaOrDJSOuocBZMKLqeiuQ2cgwLBXRF1sSvZVmiuyibhmWGKjJ0he7x3bORvO2iFJ6RtVR6QWVbouviWrYS0T2u4dq7HV1GUmwiOZb2AgZRNi851YsR3e/b7Zt0h29qSJcuHQzYMhyYIZsUmnRHd0VxtXbgWXL/48FAdP9nKIUUdnTd3tYSG8R7CAV0PeC2Tu1A97ambDacMmInggP81bb7gaJ2PPhaP1mG3NT7gYuGbGoHmEVPcUM7cjxVXs6tmtgN2EY7cscxBegh7do26cK5GtxaYzZqNyPao58IKCATe26yyux40WrJ2U5+p2dIukkjlEI/J4PdlsMmRQ5jxbpkGiLcaAqUByl9TdJ7GjXoXgcCxZitryFl+AnN01RNgsKrcSyhXkhXCFa0ZH/62EGWYVg9+J6ju8AmxUtjQ2IQO7onSVEQhTJcczj0IAjSokl07WaEIoNGCrG9HUdwG0l7hmOYSDHiCA5iEDhh4pKK4UQGRBs9dsJQteD9QIcLEcXxtSJvL4cNWaKoqsOl7KF2wqj0MHyDrksN8cEabuEtqapI9y4YrXlvDT9vPayAP3oF36dfYFS1HYrJbuCqJC1jh/b3xaiRM+dXg0ARaawsrKzeO3t7T/mqGUVL2XP+twqp/wOligTzRVdpTwAAAABJRU5ErkJggg=="/>
          <p:cNvSpPr>
            <a:spLocks noChangeAspect="1" noChangeArrowheads="1"/>
          </p:cNvSpPr>
          <p:nvPr/>
        </p:nvSpPr>
        <p:spPr bwMode="auto">
          <a:xfrm>
            <a:off x="155575" y="-982663"/>
            <a:ext cx="26098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png;base64,iVBORw0KGgoAAAANSUhEUgAAANsAAACsCAMAAADFeikLAAABBVBMVEX///+Y07706ii+oMuSlsVFSZ5jeKr7+/3r6/V0d7LExd+Z1b5CR52lp82Uy7xCSKNMUZ5marBeYZTl3Dqvq2Xn3jN8fIP67x6bmHyancn07/bIsNPi4uL29va8nclITaAAAACsq6vd3Nzr6+vXxt/Av79EQUK4trcuKitYVVampaXw8PA9Ojp7eXrS0dE2MjNXXKdlYmNRTk9XY6WKiInR0uaLvbmWlJUjHyBUXaSEsbaQjo5+p7Rba6dzbK+rrdB0cnKRgbrb3OyDhrtqhayPxLp4nbGHtrdykq9pg6xfc6iWhLykjsHi1egdFxmopGlnapF9gLjayuG5u9l2mLGAdbSTkYBOpW78AAANwElEQVR4nO2dC1vaTBbHx5UxAYIku/vuLpgwJmkCuV8MBbymWq1a666v+n7/j7JnAnhHAiQSfPrv8zSUAJ1fzsk5c8sMQs/ENJtst1Jh2SaDPpfYSkPg6xzH1bFQuj1ednEyFFsrE0wI4X2fUAml7rKLlJVuBcp1+POqBbq6Bz7sN5rLLlUWYgUOwK7WH9UCPMx/AtN1BWqy9ee6OvQJV1l20RYVRbtvrb/ST5/4Kw7Hwq327cEXQY+mW3k4sNrYH7dGWh/xtSCmrHIyqHH8yGpbv0Y5u8n+udUaW6685PItoGOBHA45WltPYn7zy5D3G49vl1e4BdUg/jj2P2VDzZFXCqS8qmmOmm39KduXVmvrFz3za2jNnzy/qoa7JeTqBRvESvqi2RqHk9LzmrOkqRN/TtWkp/8UxTzKnFLMCfEfwv+Ybb31hZ4bxcp7IjwPleK1O/H3NO8ZTSDnUOa0agrkfv2l3Z6zXRHyvOoldiazufozm3rtHMqcVmz90SWf+CRLT41zOI+Phh9u26Fut5HoGbrtWMgN7Y6JUK+jezLqhYYXusjtGHqnxyDZ1q9NFF132mivY+tLcc0Kx7desrW2/qSnfo1P+LgxvOG07R7SOop4HYHtNKsvI9dui30NuT1kbmvI1Bl32wS/VJS+grS+i+BKyOClPX05bP4D2/B+a/76lcR8Zmt84pCcjNg8CUlBT4VCW4YsU/eLHNHbU+CcaSCk6K4LJKLnipqm7QE0GDSOIMJ4k734Y9ie57c/H95+ZAshCDqOCvebash7AbwlB5ZrXIcyMgMGiaHs6gkbCrzYvKZsUtDRdX17GTFlAhvT3Gq9waYDW7w3ZDPN0AK7BfAXAw6ZsOnakE2h3Op2YrcAbklkLQHtDbYmy7K/vqw/afI8soElXNsVh2wixAlVN1XIdkArwx0mw/02ZHOArQeftsGgcAna18sIJt0nsWSU3+irZ405H9dGbJ0wAjOI28AW9lDbcIzIsgIjChxk9gPH0OAjIs1/oh47McSa2NYsx3DCpaQClpCfz+325VUj9aH1TWMkxA9GBNdUwc1Ukb6SRHowDZGek1QGMapET1lwsESLnp9cj8lTzfJjdXIC2xXxR/USrT/5vjGNwnVpMjXMT2E7JGV2+GGlJ038IdcsHBvq8g9O2XqTDVqntWUXck6xN0R41273vL+yPXm3ZNylsL7FNpvSCzYw28myizi3pPJjw7v1rJcreedwpTuDIMUdvtE5OfZIrrHsAi6iBscLE9C+8Xhle0sSMSVChLcs17rnH+L/qoo9Ibxw9QrtCu618grfbEOxtTrx75/Ttb754JArbrVEtwQT/8kg1dW9z5N66TOggelKAzpqKhx++/ntXuAJ4fmblffHBx03yjwmQ2HCE3/ZBcpUbPe2dCP4Qrl01K0R8jkc8lF0FkazyTDoWMArnbTfVYMIn81wD+r6KzvGMVVMGZ+sdHXrPR1x/OdJAi9FcKl4/QQZqYH9TxtNjgl3tOwy5KXmySermzxVheDVnjnzjlhIA8suQ26qvRzq/kTq+uTTRhN0smDLmylwzabLkUWiCXsiFLhP2scn89dNumVC/FoudRu1t/ho5RGH53bKmp9M7r7Jwy+VDGYHsD4uzfnNQ44M9jc3eMLnkCQVW0sGNpNBzPH45ozDmEwD8/M4FVMRCNn4Wq1u3vmENDKvlyq64cSxhdpBFAcK2jOiMGKkyIiMGYafu/488yebDSC626yugXZ3CM68y0zRIyQFptXRkKTL6FpDoobaHRW1r9PPiWBv8M3M//MxfYxidy1BW6uebmAyyLgNr+gKQqaOVM10tnvoOqDmcmJwS30Gw92SWccWmSOC+Yuh0RK46tmAcNl2USt0ipjZYQx7Tw56CEXhtmM5dJrOLE7JCqQx0x3HlggZnK09oFG6H5cEC90Ms4Giu3T+gOIpiAl79B23b+459DjLpIgSnqlS2S1jfLD7lCzxy+98pqlO0WOkhm2l4yJ5u2dFClL7ba2joPb2LGxsfZaWzhEEke+nL9Co9iEZZOeXihfYdk9CUUcPgkCKPL3To05q29pMv1NOPxubLUNS262+gQbZ4JLHpFKwHpgKx6WLJkxlQHhIaq/JErrN81xS3UJqCumaqDSp8XebE9BGqY7cFKv2XONICldiIanxu2vvoFUh1dWJX6ju6mMBT50axNxi8Mf3jDako6nupEB+yZSmzlagSW3n7D2jjeGGqe5jCp5GFX7Ko2IV8MeDH9PAhnSn36FVd1SYeMkI73efH/kYX0zzxwe4JNXdzO2XR+VUSu0aR5w/uW5yDEltZ/+tpDbJLzfBL7l5U12DI/WpIvXU9Q2WmxhNmIqPycSkNsl05wOC50x1Dfz3v/4zRX8NZnhS9gQLb1/mZo0Q/jytPz5q92DeVNeo/+uPf0/RH39PbzfU5d6+ENBSI4P9WcGo5U4v50x1lO1vU/SPWdiaN0R4/S5zW0+R1CbQzZvqMmejE4deRZM3Wmoz0f3YIKQ8c0dR9mxvzMmYIalNgNs8h8rMrK267NmgiXr43H+gpVa/2FwALUl10DSY0S9zYHsx7jFKaguhDWvPUMO+ncV0ObChp3Myxt2PC6IlpoNWHTdLqsuD7ZZ7WBZj3qT2tvZnS3V5sDF4/Pzi8Q3Bg3dbarMIUh3twEw90JcHG1R2knEPhs4jhZpxRmgJ3hn4Zdracy5sxzydk8GW6mRwlyXZ2rADkwjpipMLGzRRhWRM7fLNnqzF4E4h1aXrwMyFDVUIKYHzpG6pzQRHW3UkjV/mw8aCzaBmnAPZ2jDV8YTzhWnySR5sqAH+mEVSm0C3ecfz0GhNNDq8eElF8mGr+OQuNzR60/HkpDZNZZwLG9RNNharQb7PdkYGXcS8r5zuN1o3GfzIz3DVDZxi4D8vtiaH52hkp0X7sZPm8c+82BKnzMtw1f1Uj3/mxlbj+LxuuOrmBX6j3+Lj2FiCz3KyW/XrDpfmieTc2Jo3+CAvtl3CpRl8zo0N3WJymg/b2vdULpkjW9cn+Thldc2fPhKWL1vzBG/kw7bLve4l/Fg2dER2cqlSQuJON40hR7auz+fREgCX5NL1VObIxgjke/ZokLjTLnWZIxtq4DycsnqRdmp0nmzHdZKDU24ekJTPSWY+RvVUPjhl5v0l+37a6bEN7n///ecU/XdnzlV4G9jPvE5ZPSeDlB3nDY6frnlXGD7G3Mt5dgujnR6kfjymNrVHhWowHxtbxhdZs0FdMm2vOV1ALIXmmynA1Dg/6xvuHKeZVvUBqhCSbc9CdW2nKCv3ZO6U1R/11C6Ztxr4INOGTvUcF+ZB+QrvZ5q+qzt4tvneOao5IOdZon0lCz2ula1K4JTZGQ4Sd4Gej+zW/Qwj5eblvA805SGGx3eZoVV3B4V69PMGH2TWB1u9I4VaAKDL1TNrxJ1ezvE4U45ifXye1TyFrwOuUFPPmRIeZMV2hnGxHieGOmU2Tlld23hr+uIydSyQjJxyExfLJRFN35eZNHSqd8VbJuWWz2YItXpQvHWJjrMZGKieFnGzkzLeyKChA4m7QHXJsY64QRaR8mKRVQ3yUpPDZ4ub7etOoeqSYwlk8UhZ3ecLuRHbLcaL3nBpx+8/XFCnXDRSgkumGyz9aDVPFh/X3yf14kVJqqNFJ5tU1y6KVpccqztYdFreZmGXbmve4I3F7LZb3LUSawuO61cv8PzPZuasrs8vEinTj98vQwJeZAg15cS7JanGHSzglNWLIi8Fz9bJAkOop6nH75cifjjZpJr8mfUAdcniDAO8Vg3zp5vzKuXEu2XpmJDLjXm1Qwo0DPBabBnPL1IvbpRE9IGx0gIqYIv7t37rt37rt37rt1ZHojatLiFqkjjbYoJFUbszeT/JoYCtff0hZclamj2NDdELkH9BMpbq2KGhS8j09NBFSNZ1r42iPkJO2DNUpIZy1Ak7Zkds9wObbktu2rbtIiuydV1DVux5QXJhJMfzQjdZy9TUVfiXHXdc5Hi6R/fJpp/9cDF7AVKBTdNdBCx0PVLNc6Ww17YV0VaQqIs9W5HaOrDJSOuocBZMKLqeiuQ2cgwLBXRF1sSvZVmiuyibhmWGKjJ0he7x3bORvO2iFJ6RtVR6QWVbouviWrYS0T2u4dq7HV1GUmwiOZb2AgZRNi851YsR3e/b7Zt0h29qSJcuHQzYMhyYIZsUmnRHd0VxtXbgWXL/48FAdP9nKIUUdnTd3tYSG8R7CAV0PeC2Tu1A97ambDacMmInggP81bb7gaJ2PPhaP1mG3NT7gYuGbGoHmEVPcUM7cjxVXs6tmtgN2EY7cscxBegh7do26cK5GtxaYzZqNyPao58IKCATe26yyux40WrJ2U5+p2dIukkjlEI/J4PdlsMmRQ5jxbpkGiLcaAqUByl9TdJ7GjXoXgcCxZitryFl+AnN01RNgsKrcSyhXkhXCFa0ZH/62EGWYVg9+J6ju8AmxUtjQ2IQO7onSVEQhTJcczj0IAjSokl07WaEIoNGCrG9HUdwG0l7hmOYSDHiCA5iEDhh4pKK4UQGRBs9dsJQteD9QIcLEcXxtSJvL4cNWaKoqsOl7KF2wqj0MHyDrksN8cEabuEtqapI9y4YrXlvDT9vPayAP3oF36dfYFS1HYrJbuCqJC1jh/b3xaiRM+dXg0ARaawsrKzeO3t7T/mqGUVL2XP+twqp/wOligTzRVdpTwAAAABJRU5ErkJggg=="/>
          <p:cNvSpPr>
            <a:spLocks noChangeAspect="1" noChangeArrowheads="1"/>
          </p:cNvSpPr>
          <p:nvPr/>
        </p:nvSpPr>
        <p:spPr bwMode="auto">
          <a:xfrm>
            <a:off x="307975" y="-830263"/>
            <a:ext cx="26098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www.shmoop.com/images/biology/biobook_biomol_2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121609"/>
            <a:ext cx="2381250" cy="18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$300</a:t>
            </a:r>
          </a:p>
        </p:txBody>
      </p:sp>
      <p:sp>
        <p:nvSpPr>
          <p:cNvPr id="1751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does Chargaff’s rule state?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1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amount of adenine equals the amount of thymine and the amount of guanine equals the amount of cytosine.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$400</a:t>
            </a:r>
          </a:p>
        </p:txBody>
      </p:sp>
      <p:sp>
        <p:nvSpPr>
          <p:cNvPr id="1761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enzyme is responsible for adding nucleotides to the exposed DNA template?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DNA Polymerase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5 - $500</a:t>
            </a:r>
          </a:p>
        </p:txBody>
      </p:sp>
      <p:sp>
        <p:nvSpPr>
          <p:cNvPr id="17715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DNA named after?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450273" y="35052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514350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sugar (deoxyribose)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8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Final Jeopardy</a:t>
            </a:r>
          </a:p>
        </p:txBody>
      </p:sp>
      <p:sp>
        <p:nvSpPr>
          <p:cNvPr id="182276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42672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Name the four functional groups. Then write the formulas for </a:t>
            </a:r>
            <a:r>
              <a:rPr lang="en-US" sz="2800" i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at least three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 them.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457200" y="33528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Four Functional Groups: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Hydroxyl-OH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Carboxyl-COOH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Phosphate-</a:t>
            </a:r>
            <a:r>
              <a:rPr lang="en-US" sz="2800" dirty="0"/>
              <a:t>H</a:t>
            </a:r>
            <a:r>
              <a:rPr lang="en-US" sz="2800" baseline="-25000" dirty="0"/>
              <a:t>2</a:t>
            </a:r>
            <a:r>
              <a:rPr lang="en-US" sz="2800" dirty="0"/>
              <a:t>PO</a:t>
            </a:r>
            <a:r>
              <a:rPr lang="en-US" sz="2800" baseline="-25000" dirty="0"/>
              <a:t>4</a:t>
            </a:r>
            <a:r>
              <a:rPr lang="en-US" sz="2800" dirty="0"/>
              <a:t> 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Amino-</a:t>
            </a:r>
            <a:r>
              <a:rPr lang="en-US" sz="2800" dirty="0" smtClean="0"/>
              <a:t>NH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pPr lvl="1"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2279" name="Picture 7">
            <a:hlinkClick r:id="rId6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7035800" y="180975"/>
            <a:ext cx="1879600" cy="1481138"/>
          </a:xfrm>
          <a:noFill/>
          <a:ln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2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2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2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2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2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2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$200</a:t>
            </a:r>
          </a:p>
        </p:txBody>
      </p:sp>
      <p:sp>
        <p:nvSpPr>
          <p:cNvPr id="1341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a hypothesis?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Testable possible explanation of an observation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$300</a:t>
            </a:r>
          </a:p>
        </p:txBody>
      </p:sp>
      <p:sp>
        <p:nvSpPr>
          <p:cNvPr id="1351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Convert 7.0 cm to mm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Convert 5.21 Hg to grams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Convert 6.21 mL to L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70 mm, 521 g, .00621 L</a:t>
            </a:r>
          </a:p>
        </p:txBody>
      </p:sp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4" t="35185" r="10417" b="23148"/>
          <a:stretch>
            <a:fillRect/>
          </a:stretch>
        </p:blipFill>
        <p:spPr bwMode="auto">
          <a:xfrm>
            <a:off x="5175654" y="1676400"/>
            <a:ext cx="3716655" cy="1500822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$400</a:t>
            </a:r>
          </a:p>
        </p:txBody>
      </p:sp>
      <p:sp>
        <p:nvSpPr>
          <p:cNvPr id="13619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difference between independent and dependent variables?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Independent: “the cause” the factor being tested; Dependent: “what is being measured”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1 - $500</a:t>
            </a:r>
          </a:p>
        </p:txBody>
      </p:sp>
      <p:sp>
        <p:nvSpPr>
          <p:cNvPr id="137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457200" y="1600200"/>
            <a:ext cx="5257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Which of the following is/are not considered characteristics of life? 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Made of Cells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Complexity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Reproduce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Grow and Develop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381000" y="44196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8927" y="2438400"/>
            <a:ext cx="4572000" cy="2591479"/>
          </a:xfrm>
          <a:prstGeom prst="rect">
            <a:avLst/>
          </a:prstGeom>
        </p:spPr>
        <p:txBody>
          <a:bodyPr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Movement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Metabolism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Respond to Stimulus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Homeostasis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Adapt and Evolve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127" y="5181600"/>
            <a:ext cx="8229600" cy="115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Complexity, Movement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$100</a:t>
            </a:r>
          </a:p>
        </p:txBody>
      </p:sp>
      <p:sp>
        <p:nvSpPr>
          <p:cNvPr id="138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All organic compounds contain what element?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Carbon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$200</a:t>
            </a:r>
          </a:p>
        </p:txBody>
      </p:sp>
      <p:sp>
        <p:nvSpPr>
          <p:cNvPr id="158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the three parts of an atom? And what are the charges?</a:t>
            </a: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Proton-Positive, Neutron-Neutral, Electron-Negative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2 - $300</a:t>
            </a:r>
          </a:p>
        </p:txBody>
      </p:sp>
      <p:sp>
        <p:nvSpPr>
          <p:cNvPr id="159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248400"/>
            <a:ext cx="457200" cy="3810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difference between ionic and covalent bonding?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57200" y="3962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en-US" sz="2800" dirty="0" smtClean="0"/>
              <a:t>Ionic-electrons transferred, covalent-electrons shared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build="p"/>
    </p:bldLst>
  </p:timing>
</p:sld>
</file>

<file path=ppt/theme/theme1.xml><?xml version="1.0" encoding="utf-8"?>
<a:theme xmlns:a="http://schemas.openxmlformats.org/drawingml/2006/main" name="Slit">
  <a:themeElements>
    <a:clrScheme name="Slit 9">
      <a:dk1>
        <a:srgbClr val="000000"/>
      </a:dk1>
      <a:lt1>
        <a:srgbClr val="FFFFFF"/>
      </a:lt1>
      <a:dk2>
        <a:srgbClr val="000000"/>
      </a:dk2>
      <a:lt2>
        <a:srgbClr val="E6E6E6"/>
      </a:lt2>
      <a:accent1>
        <a:srgbClr val="66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8A8AE7"/>
      </a:accent6>
      <a:hlink>
        <a:srgbClr val="3333CC"/>
      </a:hlink>
      <a:folHlink>
        <a:srgbClr val="008080"/>
      </a:folHlink>
    </a:clrScheme>
    <a:fontScheme name="Slit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10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11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2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3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4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5.xml><?xml version="1.0" encoding="utf-8"?>
<a:themeOverride xmlns:a="http://schemas.openxmlformats.org/drawingml/2006/main">
  <a:clrScheme name="Slit 2">
    <a:dk1>
      <a:srgbClr val="674E2F"/>
    </a:dk1>
    <a:lt1>
      <a:srgbClr val="FFFFFF"/>
    </a:lt1>
    <a:dk2>
      <a:srgbClr val="533F27"/>
    </a:dk2>
    <a:lt2>
      <a:srgbClr val="D8B274"/>
    </a:lt2>
    <a:accent1>
      <a:srgbClr val="CC9900"/>
    </a:accent1>
    <a:accent2>
      <a:srgbClr val="8F5F2F"/>
    </a:accent2>
    <a:accent3>
      <a:srgbClr val="B3AFAC"/>
    </a:accent3>
    <a:accent4>
      <a:srgbClr val="DADADA"/>
    </a:accent4>
    <a:accent5>
      <a:srgbClr val="E2CAAA"/>
    </a:accent5>
    <a:accent6>
      <a:srgbClr val="81552A"/>
    </a:accent6>
    <a:hlink>
      <a:srgbClr val="FFCC00"/>
    </a:hlink>
    <a:folHlink>
      <a:srgbClr val="FFFFCC"/>
    </a:folHlink>
  </a:clrScheme>
</a:themeOverride>
</file>

<file path=ppt/theme/themeOverride16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7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8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19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20.xml><?xml version="1.0" encoding="utf-8"?>
<a:themeOverride xmlns:a="http://schemas.openxmlformats.org/drawingml/2006/main">
  <a:clrScheme name="Slit 7">
    <a:dk1>
      <a:srgbClr val="7474A2"/>
    </a:dk1>
    <a:lt1>
      <a:srgbClr val="FFFFFF"/>
    </a:lt1>
    <a:dk2>
      <a:srgbClr val="5E5E8E"/>
    </a:dk2>
    <a:lt2>
      <a:srgbClr val="D1D1DF"/>
    </a:lt2>
    <a:accent1>
      <a:srgbClr val="CC66FF"/>
    </a:accent1>
    <a:accent2>
      <a:srgbClr val="6666FF"/>
    </a:accent2>
    <a:accent3>
      <a:srgbClr val="B6B6C6"/>
    </a:accent3>
    <a:accent4>
      <a:srgbClr val="DADADA"/>
    </a:accent4>
    <a:accent5>
      <a:srgbClr val="E2B8FF"/>
    </a:accent5>
    <a:accent6>
      <a:srgbClr val="5C5CE7"/>
    </a:accent6>
    <a:hlink>
      <a:srgbClr val="FFCC99"/>
    </a:hlink>
    <a:folHlink>
      <a:srgbClr val="CCCCFF"/>
    </a:folHlink>
  </a:clrScheme>
</a:themeOverride>
</file>

<file path=ppt/theme/themeOverride21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2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3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4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5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ppt/theme/themeOverride26.xml><?xml version="1.0" encoding="utf-8"?>
<a:themeOverride xmlns:a="http://schemas.openxmlformats.org/drawingml/2006/main">
  <a:clrScheme name="Slit 4">
    <a:dk1>
      <a:srgbClr val="3A7400"/>
    </a:dk1>
    <a:lt1>
      <a:srgbClr val="FFFFFF"/>
    </a:lt1>
    <a:dk2>
      <a:srgbClr val="2E5C00"/>
    </a:dk2>
    <a:lt2>
      <a:srgbClr val="FFFFFF"/>
    </a:lt2>
    <a:accent1>
      <a:srgbClr val="79CA02"/>
    </a:accent1>
    <a:accent2>
      <a:srgbClr val="008080"/>
    </a:accent2>
    <a:accent3>
      <a:srgbClr val="ADB5AA"/>
    </a:accent3>
    <a:accent4>
      <a:srgbClr val="DADADA"/>
    </a:accent4>
    <a:accent5>
      <a:srgbClr val="BEE1AA"/>
    </a:accent5>
    <a:accent6>
      <a:srgbClr val="007373"/>
    </a:accent6>
    <a:hlink>
      <a:srgbClr val="A8DE0E"/>
    </a:hlink>
    <a:folHlink>
      <a:srgbClr val="00CC66"/>
    </a:folHlink>
  </a:clrScheme>
</a:themeOverride>
</file>

<file path=ppt/theme/themeOverride3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4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5.xml><?xml version="1.0" encoding="utf-8"?>
<a:themeOverride xmlns:a="http://schemas.openxmlformats.org/drawingml/2006/main">
  <a:clrScheme name="Slit 6">
    <a:dk1>
      <a:srgbClr val="0000AC"/>
    </a:dk1>
    <a:lt1>
      <a:srgbClr val="FFFFFF"/>
    </a:lt1>
    <a:dk2>
      <a:srgbClr val="000086"/>
    </a:dk2>
    <a:lt2>
      <a:srgbClr val="CCFFFF"/>
    </a:lt2>
    <a:accent1>
      <a:srgbClr val="0099FF"/>
    </a:accent1>
    <a:accent2>
      <a:srgbClr val="00B000"/>
    </a:accent2>
    <a:accent3>
      <a:srgbClr val="AAAAC3"/>
    </a:accent3>
    <a:accent4>
      <a:srgbClr val="DADADA"/>
    </a:accent4>
    <a:accent5>
      <a:srgbClr val="AACAFF"/>
    </a:accent5>
    <a:accent6>
      <a:srgbClr val="009F00"/>
    </a:accent6>
    <a:hlink>
      <a:srgbClr val="FFE701"/>
    </a:hlink>
    <a:folHlink>
      <a:srgbClr val="FF9900"/>
    </a:folHlink>
  </a:clrScheme>
</a:themeOverride>
</file>

<file path=ppt/theme/themeOverride6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7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8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ppt/theme/themeOverride9.xml><?xml version="1.0" encoding="utf-8"?>
<a:themeOverride xmlns:a="http://schemas.openxmlformats.org/drawingml/2006/main">
  <a:clrScheme name="Slit 5">
    <a:dk1>
      <a:srgbClr val="008885"/>
    </a:dk1>
    <a:lt1>
      <a:srgbClr val="FFFFFF"/>
    </a:lt1>
    <a:dk2>
      <a:srgbClr val="007572"/>
    </a:dk2>
    <a:lt2>
      <a:srgbClr val="FFFF99"/>
    </a:lt2>
    <a:accent1>
      <a:srgbClr val="33CCCC"/>
    </a:accent1>
    <a:accent2>
      <a:srgbClr val="6D6FC7"/>
    </a:accent2>
    <a:accent3>
      <a:srgbClr val="AABDBC"/>
    </a:accent3>
    <a:accent4>
      <a:srgbClr val="DADADA"/>
    </a:accent4>
    <a:accent5>
      <a:srgbClr val="ADE2E2"/>
    </a:accent5>
    <a:accent6>
      <a:srgbClr val="6264B4"/>
    </a:accent6>
    <a:hlink>
      <a:srgbClr val="FFFFCC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892</TotalTime>
  <Words>675</Words>
  <Application>Microsoft Office PowerPoint</Application>
  <PresentationFormat>On-screen Show (4:3)</PresentationFormat>
  <Paragraphs>130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Slit</vt:lpstr>
      <vt:lpstr>Jeopardy</vt:lpstr>
      <vt:lpstr>1 - $100</vt:lpstr>
      <vt:lpstr>1 - $200</vt:lpstr>
      <vt:lpstr>1 - $300</vt:lpstr>
      <vt:lpstr>1 - $400</vt:lpstr>
      <vt:lpstr>1 - $500</vt:lpstr>
      <vt:lpstr>2 - $100</vt:lpstr>
      <vt:lpstr>2 - $200</vt:lpstr>
      <vt:lpstr>2 - $300</vt:lpstr>
      <vt:lpstr>2 - $400</vt:lpstr>
      <vt:lpstr>2 - $500</vt:lpstr>
      <vt:lpstr>3 - $100</vt:lpstr>
      <vt:lpstr>3 - $200</vt:lpstr>
      <vt:lpstr>3 - $300</vt:lpstr>
      <vt:lpstr>3 - $400</vt:lpstr>
      <vt:lpstr>3 - $500</vt:lpstr>
      <vt:lpstr>4 - $100</vt:lpstr>
      <vt:lpstr>4 - $200</vt:lpstr>
      <vt:lpstr>4 - $300</vt:lpstr>
      <vt:lpstr>4 - $400</vt:lpstr>
      <vt:lpstr>4 - $500</vt:lpstr>
      <vt:lpstr>5 - $100</vt:lpstr>
      <vt:lpstr>5 - $200</vt:lpstr>
      <vt:lpstr>5 - $300</vt:lpstr>
      <vt:lpstr>5 - $400</vt:lpstr>
      <vt:lpstr>5 - $500</vt:lpstr>
      <vt:lpstr>Final Jeopardy</vt:lpstr>
    </vt:vector>
  </TitlesOfParts>
  <Company>Adams 12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Janet Walter</dc:creator>
  <cp:lastModifiedBy>Miracle, Ann Marie</cp:lastModifiedBy>
  <cp:revision>54</cp:revision>
  <dcterms:created xsi:type="dcterms:W3CDTF">2003-06-20T20:17:15Z</dcterms:created>
  <dcterms:modified xsi:type="dcterms:W3CDTF">2015-12-14T19:07:31Z</dcterms:modified>
</cp:coreProperties>
</file>